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11" r:id="rId1"/>
  </p:sldMasterIdLst>
  <p:notesMasterIdLst>
    <p:notesMasterId r:id="rId13"/>
  </p:notesMasterIdLst>
  <p:sldIdLst>
    <p:sldId id="256" r:id="rId2"/>
    <p:sldId id="264" r:id="rId3"/>
    <p:sldId id="262" r:id="rId4"/>
    <p:sldId id="257" r:id="rId5"/>
    <p:sldId id="258" r:id="rId6"/>
    <p:sldId id="261" r:id="rId7"/>
    <p:sldId id="259" r:id="rId8"/>
    <p:sldId id="260" r:id="rId9"/>
    <p:sldId id="266" r:id="rId10"/>
    <p:sldId id="263"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918"/>
  </p:normalViewPr>
  <p:slideViewPr>
    <p:cSldViewPr snapToGrid="0" snapToObjects="1">
      <p:cViewPr varScale="1">
        <p:scale>
          <a:sx n="104" d="100"/>
          <a:sy n="104" d="100"/>
        </p:scale>
        <p:origin x="232" y="600"/>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C141EE-A1A0-44C6-8051-47B8BA75B31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8E6A650-F179-4398-8BA9-AC33AFD6DE69}">
      <dgm:prSet/>
      <dgm:spPr/>
      <dgm:t>
        <a:bodyPr/>
        <a:lstStyle/>
        <a:p>
          <a:r>
            <a:rPr lang="en-US"/>
            <a:t>Brief presentation (5 mins) - Drs. Arti Prasad and Geeta Maker-Clark</a:t>
          </a:r>
        </a:p>
      </dgm:t>
    </dgm:pt>
    <dgm:pt modelId="{77D56754-E40C-43CD-8C73-A3BD3A68322B}" type="parTrans" cxnId="{DBE561EB-7EE9-45CD-8027-9A50666E397A}">
      <dgm:prSet/>
      <dgm:spPr/>
      <dgm:t>
        <a:bodyPr/>
        <a:lstStyle/>
        <a:p>
          <a:endParaRPr lang="en-US"/>
        </a:p>
      </dgm:t>
    </dgm:pt>
    <dgm:pt modelId="{6BB3A506-A7E9-4435-BEA2-42FF70379C9E}" type="sibTrans" cxnId="{DBE561EB-7EE9-45CD-8027-9A50666E397A}">
      <dgm:prSet/>
      <dgm:spPr/>
      <dgm:t>
        <a:bodyPr/>
        <a:lstStyle/>
        <a:p>
          <a:endParaRPr lang="en-US"/>
        </a:p>
      </dgm:t>
    </dgm:pt>
    <dgm:pt modelId="{81690DFB-4398-4F0B-BBB9-4F8EBF4F85CC}">
      <dgm:prSet/>
      <dgm:spPr/>
      <dgm:t>
        <a:bodyPr/>
        <a:lstStyle/>
        <a:p>
          <a:r>
            <a:rPr lang="en-US"/>
            <a:t>Description of small group  activity (2 mins each for the 4 presenters - 8 mins)</a:t>
          </a:r>
        </a:p>
      </dgm:t>
    </dgm:pt>
    <dgm:pt modelId="{17583879-81EC-4605-936E-35014DC2849A}" type="parTrans" cxnId="{F331DB48-1606-4235-81B8-BB95BC1F4EA5}">
      <dgm:prSet/>
      <dgm:spPr/>
      <dgm:t>
        <a:bodyPr/>
        <a:lstStyle/>
        <a:p>
          <a:endParaRPr lang="en-US"/>
        </a:p>
      </dgm:t>
    </dgm:pt>
    <dgm:pt modelId="{622BE813-D317-4E95-8616-18CAB5845506}" type="sibTrans" cxnId="{F331DB48-1606-4235-81B8-BB95BC1F4EA5}">
      <dgm:prSet/>
      <dgm:spPr/>
      <dgm:t>
        <a:bodyPr/>
        <a:lstStyle/>
        <a:p>
          <a:endParaRPr lang="en-US"/>
        </a:p>
      </dgm:t>
    </dgm:pt>
    <dgm:pt modelId="{EBEF5FC3-42FE-47B0-A36E-8DEBC337AE51}">
      <dgm:prSet/>
      <dgm:spPr/>
      <dgm:t>
        <a:bodyPr/>
        <a:lstStyle/>
        <a:p>
          <a:r>
            <a:rPr lang="en-US" dirty="0"/>
            <a:t>4 small groups’ self-selection (2 mins)</a:t>
          </a:r>
        </a:p>
      </dgm:t>
    </dgm:pt>
    <dgm:pt modelId="{3F78F71A-4386-4F96-BFB4-E4EFCD8E7941}" type="parTrans" cxnId="{F48738CB-0C73-420D-B73E-D061806584BF}">
      <dgm:prSet/>
      <dgm:spPr/>
      <dgm:t>
        <a:bodyPr/>
        <a:lstStyle/>
        <a:p>
          <a:endParaRPr lang="en-US"/>
        </a:p>
      </dgm:t>
    </dgm:pt>
    <dgm:pt modelId="{7D05FE83-DB3C-4FE6-9E18-D4A2805A9578}" type="sibTrans" cxnId="{F48738CB-0C73-420D-B73E-D061806584BF}">
      <dgm:prSet/>
      <dgm:spPr/>
      <dgm:t>
        <a:bodyPr/>
        <a:lstStyle/>
        <a:p>
          <a:endParaRPr lang="en-US"/>
        </a:p>
      </dgm:t>
    </dgm:pt>
    <dgm:pt modelId="{92D72B4B-DC0F-4F30-B9C7-F8A0EAE4542E}">
      <dgm:prSet/>
      <dgm:spPr/>
      <dgm:t>
        <a:bodyPr/>
        <a:lstStyle/>
        <a:p>
          <a:r>
            <a:rPr lang="en-US"/>
            <a:t>The small-group facilitation and activity (30 mins). </a:t>
          </a:r>
        </a:p>
      </dgm:t>
    </dgm:pt>
    <dgm:pt modelId="{BB88B31D-0AC5-47A5-A63F-3E30BC09D9A4}" type="parTrans" cxnId="{681345B2-27EE-4F21-8741-AD84FE1278C1}">
      <dgm:prSet/>
      <dgm:spPr/>
      <dgm:t>
        <a:bodyPr/>
        <a:lstStyle/>
        <a:p>
          <a:endParaRPr lang="en-US"/>
        </a:p>
      </dgm:t>
    </dgm:pt>
    <dgm:pt modelId="{4BBB541D-AC50-4D8D-BEE3-7B54408DA854}" type="sibTrans" cxnId="{681345B2-27EE-4F21-8741-AD84FE1278C1}">
      <dgm:prSet/>
      <dgm:spPr/>
      <dgm:t>
        <a:bodyPr/>
        <a:lstStyle/>
        <a:p>
          <a:endParaRPr lang="en-US"/>
        </a:p>
      </dgm:t>
    </dgm:pt>
    <dgm:pt modelId="{0B0DA0E7-FA81-4455-A994-9A35A452D1E4}">
      <dgm:prSet/>
      <dgm:spPr/>
      <dgm:t>
        <a:bodyPr/>
        <a:lstStyle/>
        <a:p>
          <a:r>
            <a:rPr lang="en-US"/>
            <a:t>Small group presentations (4 mins each for 4 groups = 16 mins)</a:t>
          </a:r>
        </a:p>
      </dgm:t>
    </dgm:pt>
    <dgm:pt modelId="{F4D9F365-DF8B-44D9-8C87-6CB05DB72A57}" type="parTrans" cxnId="{28774E6B-2051-4998-A96E-EB494A19E34B}">
      <dgm:prSet/>
      <dgm:spPr/>
      <dgm:t>
        <a:bodyPr/>
        <a:lstStyle/>
        <a:p>
          <a:endParaRPr lang="en-US"/>
        </a:p>
      </dgm:t>
    </dgm:pt>
    <dgm:pt modelId="{F0F68AAF-78ED-46CD-8218-79FDC771E8C9}" type="sibTrans" cxnId="{28774E6B-2051-4998-A96E-EB494A19E34B}">
      <dgm:prSet/>
      <dgm:spPr/>
      <dgm:t>
        <a:bodyPr/>
        <a:lstStyle/>
        <a:p>
          <a:endParaRPr lang="en-US"/>
        </a:p>
      </dgm:t>
    </dgm:pt>
    <dgm:pt modelId="{C2BD048F-2D4E-EB4D-8A2D-F37BAB74134E}" type="pres">
      <dgm:prSet presAssocID="{E9C141EE-A1A0-44C6-8051-47B8BA75B314}" presName="vert0" presStyleCnt="0">
        <dgm:presLayoutVars>
          <dgm:dir/>
          <dgm:animOne val="branch"/>
          <dgm:animLvl val="lvl"/>
        </dgm:presLayoutVars>
      </dgm:prSet>
      <dgm:spPr/>
    </dgm:pt>
    <dgm:pt modelId="{7546D8C2-1B51-CB4C-9A9A-7DF39FBF290C}" type="pres">
      <dgm:prSet presAssocID="{68E6A650-F179-4398-8BA9-AC33AFD6DE69}" presName="thickLine" presStyleLbl="alignNode1" presStyleIdx="0" presStyleCnt="5"/>
      <dgm:spPr/>
    </dgm:pt>
    <dgm:pt modelId="{043C4A5C-4F43-914A-9EFC-5559CCBE0269}" type="pres">
      <dgm:prSet presAssocID="{68E6A650-F179-4398-8BA9-AC33AFD6DE69}" presName="horz1" presStyleCnt="0"/>
      <dgm:spPr/>
    </dgm:pt>
    <dgm:pt modelId="{9C19E8EB-8593-0C49-968F-C314A7FB2441}" type="pres">
      <dgm:prSet presAssocID="{68E6A650-F179-4398-8BA9-AC33AFD6DE69}" presName="tx1" presStyleLbl="revTx" presStyleIdx="0" presStyleCnt="5"/>
      <dgm:spPr/>
    </dgm:pt>
    <dgm:pt modelId="{CD7B4F1D-BC9B-C74A-804D-B41032305423}" type="pres">
      <dgm:prSet presAssocID="{68E6A650-F179-4398-8BA9-AC33AFD6DE69}" presName="vert1" presStyleCnt="0"/>
      <dgm:spPr/>
    </dgm:pt>
    <dgm:pt modelId="{87D7F886-341E-1042-982D-6ACB53CEAB20}" type="pres">
      <dgm:prSet presAssocID="{81690DFB-4398-4F0B-BBB9-4F8EBF4F85CC}" presName="thickLine" presStyleLbl="alignNode1" presStyleIdx="1" presStyleCnt="5"/>
      <dgm:spPr/>
    </dgm:pt>
    <dgm:pt modelId="{04B46463-5B96-5342-A8BA-7AABA8B6B61D}" type="pres">
      <dgm:prSet presAssocID="{81690DFB-4398-4F0B-BBB9-4F8EBF4F85CC}" presName="horz1" presStyleCnt="0"/>
      <dgm:spPr/>
    </dgm:pt>
    <dgm:pt modelId="{36AA5D55-0750-224D-8B7D-E5825E2A0FE9}" type="pres">
      <dgm:prSet presAssocID="{81690DFB-4398-4F0B-BBB9-4F8EBF4F85CC}" presName="tx1" presStyleLbl="revTx" presStyleIdx="1" presStyleCnt="5"/>
      <dgm:spPr/>
    </dgm:pt>
    <dgm:pt modelId="{AAD9D77C-14DE-2D4A-A9B6-917E242BB856}" type="pres">
      <dgm:prSet presAssocID="{81690DFB-4398-4F0B-BBB9-4F8EBF4F85CC}" presName="vert1" presStyleCnt="0"/>
      <dgm:spPr/>
    </dgm:pt>
    <dgm:pt modelId="{1CEEDB12-B8CB-2846-86C5-289E33CFB62F}" type="pres">
      <dgm:prSet presAssocID="{EBEF5FC3-42FE-47B0-A36E-8DEBC337AE51}" presName="thickLine" presStyleLbl="alignNode1" presStyleIdx="2" presStyleCnt="5"/>
      <dgm:spPr/>
    </dgm:pt>
    <dgm:pt modelId="{4997203D-54C6-214B-804A-6D8BAE400D3C}" type="pres">
      <dgm:prSet presAssocID="{EBEF5FC3-42FE-47B0-A36E-8DEBC337AE51}" presName="horz1" presStyleCnt="0"/>
      <dgm:spPr/>
    </dgm:pt>
    <dgm:pt modelId="{C3E38BC1-8F31-1947-A121-7C63A8F18036}" type="pres">
      <dgm:prSet presAssocID="{EBEF5FC3-42FE-47B0-A36E-8DEBC337AE51}" presName="tx1" presStyleLbl="revTx" presStyleIdx="2" presStyleCnt="5"/>
      <dgm:spPr/>
    </dgm:pt>
    <dgm:pt modelId="{D66DF115-6C57-E345-9DEB-4DF035308E96}" type="pres">
      <dgm:prSet presAssocID="{EBEF5FC3-42FE-47B0-A36E-8DEBC337AE51}" presName="vert1" presStyleCnt="0"/>
      <dgm:spPr/>
    </dgm:pt>
    <dgm:pt modelId="{483E3396-E1C0-B742-896F-C96432B328F3}" type="pres">
      <dgm:prSet presAssocID="{92D72B4B-DC0F-4F30-B9C7-F8A0EAE4542E}" presName="thickLine" presStyleLbl="alignNode1" presStyleIdx="3" presStyleCnt="5"/>
      <dgm:spPr/>
    </dgm:pt>
    <dgm:pt modelId="{6A124EDC-6C5F-C442-B04D-C3FE44ABF844}" type="pres">
      <dgm:prSet presAssocID="{92D72B4B-DC0F-4F30-B9C7-F8A0EAE4542E}" presName="horz1" presStyleCnt="0"/>
      <dgm:spPr/>
    </dgm:pt>
    <dgm:pt modelId="{A029153A-E3C9-DD49-9885-23C0A574759B}" type="pres">
      <dgm:prSet presAssocID="{92D72B4B-DC0F-4F30-B9C7-F8A0EAE4542E}" presName="tx1" presStyleLbl="revTx" presStyleIdx="3" presStyleCnt="5"/>
      <dgm:spPr/>
    </dgm:pt>
    <dgm:pt modelId="{76CEE184-902C-F449-BF68-5ABDB40ED383}" type="pres">
      <dgm:prSet presAssocID="{92D72B4B-DC0F-4F30-B9C7-F8A0EAE4542E}" presName="vert1" presStyleCnt="0"/>
      <dgm:spPr/>
    </dgm:pt>
    <dgm:pt modelId="{CCA91C6B-3A10-7146-85AF-FF0F37FE9F96}" type="pres">
      <dgm:prSet presAssocID="{0B0DA0E7-FA81-4455-A994-9A35A452D1E4}" presName="thickLine" presStyleLbl="alignNode1" presStyleIdx="4" presStyleCnt="5"/>
      <dgm:spPr/>
    </dgm:pt>
    <dgm:pt modelId="{8607D7A5-3279-D446-8EAC-1D20F6D8C784}" type="pres">
      <dgm:prSet presAssocID="{0B0DA0E7-FA81-4455-A994-9A35A452D1E4}" presName="horz1" presStyleCnt="0"/>
      <dgm:spPr/>
    </dgm:pt>
    <dgm:pt modelId="{74081BF2-7275-6A4F-8714-00CD51770D22}" type="pres">
      <dgm:prSet presAssocID="{0B0DA0E7-FA81-4455-A994-9A35A452D1E4}" presName="tx1" presStyleLbl="revTx" presStyleIdx="4" presStyleCnt="5"/>
      <dgm:spPr/>
    </dgm:pt>
    <dgm:pt modelId="{B96C646F-EBC6-6F4A-8FB5-A8AB8E488AB7}" type="pres">
      <dgm:prSet presAssocID="{0B0DA0E7-FA81-4455-A994-9A35A452D1E4}" presName="vert1" presStyleCnt="0"/>
      <dgm:spPr/>
    </dgm:pt>
  </dgm:ptLst>
  <dgm:cxnLst>
    <dgm:cxn modelId="{6EFC1E0C-44DD-DA48-A961-EA70CDD89A4A}" type="presOf" srcId="{EBEF5FC3-42FE-47B0-A36E-8DEBC337AE51}" destId="{C3E38BC1-8F31-1947-A121-7C63A8F18036}" srcOrd="0" destOrd="0" presId="urn:microsoft.com/office/officeart/2008/layout/LinedList"/>
    <dgm:cxn modelId="{D918FC33-845C-9E48-A15B-D53A08F50871}" type="presOf" srcId="{92D72B4B-DC0F-4F30-B9C7-F8A0EAE4542E}" destId="{A029153A-E3C9-DD49-9885-23C0A574759B}" srcOrd="0" destOrd="0" presId="urn:microsoft.com/office/officeart/2008/layout/LinedList"/>
    <dgm:cxn modelId="{F331DB48-1606-4235-81B8-BB95BC1F4EA5}" srcId="{E9C141EE-A1A0-44C6-8051-47B8BA75B314}" destId="{81690DFB-4398-4F0B-BBB9-4F8EBF4F85CC}" srcOrd="1" destOrd="0" parTransId="{17583879-81EC-4605-936E-35014DC2849A}" sibTransId="{622BE813-D317-4E95-8616-18CAB5845506}"/>
    <dgm:cxn modelId="{EC989655-9339-EA49-8068-ACDA5AD05423}" type="presOf" srcId="{68E6A650-F179-4398-8BA9-AC33AFD6DE69}" destId="{9C19E8EB-8593-0C49-968F-C314A7FB2441}" srcOrd="0" destOrd="0" presId="urn:microsoft.com/office/officeart/2008/layout/LinedList"/>
    <dgm:cxn modelId="{28774E6B-2051-4998-A96E-EB494A19E34B}" srcId="{E9C141EE-A1A0-44C6-8051-47B8BA75B314}" destId="{0B0DA0E7-FA81-4455-A994-9A35A452D1E4}" srcOrd="4" destOrd="0" parTransId="{F4D9F365-DF8B-44D9-8C87-6CB05DB72A57}" sibTransId="{F0F68AAF-78ED-46CD-8218-79FDC771E8C9}"/>
    <dgm:cxn modelId="{8AE1E26B-F381-FD49-B3A8-772B82D269DC}" type="presOf" srcId="{E9C141EE-A1A0-44C6-8051-47B8BA75B314}" destId="{C2BD048F-2D4E-EB4D-8A2D-F37BAB74134E}" srcOrd="0" destOrd="0" presId="urn:microsoft.com/office/officeart/2008/layout/LinedList"/>
    <dgm:cxn modelId="{C4A8AD82-C80D-DB47-9CE7-6210AFFE4571}" type="presOf" srcId="{81690DFB-4398-4F0B-BBB9-4F8EBF4F85CC}" destId="{36AA5D55-0750-224D-8B7D-E5825E2A0FE9}" srcOrd="0" destOrd="0" presId="urn:microsoft.com/office/officeart/2008/layout/LinedList"/>
    <dgm:cxn modelId="{B0DF74A3-2E53-5E4C-B8B3-B2375DB8E6CD}" type="presOf" srcId="{0B0DA0E7-FA81-4455-A994-9A35A452D1E4}" destId="{74081BF2-7275-6A4F-8714-00CD51770D22}" srcOrd="0" destOrd="0" presId="urn:microsoft.com/office/officeart/2008/layout/LinedList"/>
    <dgm:cxn modelId="{681345B2-27EE-4F21-8741-AD84FE1278C1}" srcId="{E9C141EE-A1A0-44C6-8051-47B8BA75B314}" destId="{92D72B4B-DC0F-4F30-B9C7-F8A0EAE4542E}" srcOrd="3" destOrd="0" parTransId="{BB88B31D-0AC5-47A5-A63F-3E30BC09D9A4}" sibTransId="{4BBB541D-AC50-4D8D-BEE3-7B54408DA854}"/>
    <dgm:cxn modelId="{F48738CB-0C73-420D-B73E-D061806584BF}" srcId="{E9C141EE-A1A0-44C6-8051-47B8BA75B314}" destId="{EBEF5FC3-42FE-47B0-A36E-8DEBC337AE51}" srcOrd="2" destOrd="0" parTransId="{3F78F71A-4386-4F96-BFB4-E4EFCD8E7941}" sibTransId="{7D05FE83-DB3C-4FE6-9E18-D4A2805A9578}"/>
    <dgm:cxn modelId="{DBE561EB-7EE9-45CD-8027-9A50666E397A}" srcId="{E9C141EE-A1A0-44C6-8051-47B8BA75B314}" destId="{68E6A650-F179-4398-8BA9-AC33AFD6DE69}" srcOrd="0" destOrd="0" parTransId="{77D56754-E40C-43CD-8C73-A3BD3A68322B}" sibTransId="{6BB3A506-A7E9-4435-BEA2-42FF70379C9E}"/>
    <dgm:cxn modelId="{4599EF59-A2D1-3948-8D3F-EF9DFB9AF0F2}" type="presParOf" srcId="{C2BD048F-2D4E-EB4D-8A2D-F37BAB74134E}" destId="{7546D8C2-1B51-CB4C-9A9A-7DF39FBF290C}" srcOrd="0" destOrd="0" presId="urn:microsoft.com/office/officeart/2008/layout/LinedList"/>
    <dgm:cxn modelId="{938511AB-C4E9-B64E-9D28-A624C5313BAB}" type="presParOf" srcId="{C2BD048F-2D4E-EB4D-8A2D-F37BAB74134E}" destId="{043C4A5C-4F43-914A-9EFC-5559CCBE0269}" srcOrd="1" destOrd="0" presId="urn:microsoft.com/office/officeart/2008/layout/LinedList"/>
    <dgm:cxn modelId="{44C20B9A-EC4F-1A41-A216-85E7C82C0F0B}" type="presParOf" srcId="{043C4A5C-4F43-914A-9EFC-5559CCBE0269}" destId="{9C19E8EB-8593-0C49-968F-C314A7FB2441}" srcOrd="0" destOrd="0" presId="urn:microsoft.com/office/officeart/2008/layout/LinedList"/>
    <dgm:cxn modelId="{63E22ED8-50B7-F545-A680-6D8711D8AA61}" type="presParOf" srcId="{043C4A5C-4F43-914A-9EFC-5559CCBE0269}" destId="{CD7B4F1D-BC9B-C74A-804D-B41032305423}" srcOrd="1" destOrd="0" presId="urn:microsoft.com/office/officeart/2008/layout/LinedList"/>
    <dgm:cxn modelId="{69510E80-CA2D-CA41-B5D1-DC21ED0AC4A5}" type="presParOf" srcId="{C2BD048F-2D4E-EB4D-8A2D-F37BAB74134E}" destId="{87D7F886-341E-1042-982D-6ACB53CEAB20}" srcOrd="2" destOrd="0" presId="urn:microsoft.com/office/officeart/2008/layout/LinedList"/>
    <dgm:cxn modelId="{5914D7AF-1D6C-0649-B591-1E2F2C8FA053}" type="presParOf" srcId="{C2BD048F-2D4E-EB4D-8A2D-F37BAB74134E}" destId="{04B46463-5B96-5342-A8BA-7AABA8B6B61D}" srcOrd="3" destOrd="0" presId="urn:microsoft.com/office/officeart/2008/layout/LinedList"/>
    <dgm:cxn modelId="{CE607392-9D9B-7441-9B9A-6FA11E07814D}" type="presParOf" srcId="{04B46463-5B96-5342-A8BA-7AABA8B6B61D}" destId="{36AA5D55-0750-224D-8B7D-E5825E2A0FE9}" srcOrd="0" destOrd="0" presId="urn:microsoft.com/office/officeart/2008/layout/LinedList"/>
    <dgm:cxn modelId="{1CC8430A-D93F-9948-8064-5DDC52156BE2}" type="presParOf" srcId="{04B46463-5B96-5342-A8BA-7AABA8B6B61D}" destId="{AAD9D77C-14DE-2D4A-A9B6-917E242BB856}" srcOrd="1" destOrd="0" presId="urn:microsoft.com/office/officeart/2008/layout/LinedList"/>
    <dgm:cxn modelId="{288A5066-FA6F-B644-A92B-909CF3A5B660}" type="presParOf" srcId="{C2BD048F-2D4E-EB4D-8A2D-F37BAB74134E}" destId="{1CEEDB12-B8CB-2846-86C5-289E33CFB62F}" srcOrd="4" destOrd="0" presId="urn:microsoft.com/office/officeart/2008/layout/LinedList"/>
    <dgm:cxn modelId="{85CD2BFB-A0B2-AC49-8E98-161B4D7B07D3}" type="presParOf" srcId="{C2BD048F-2D4E-EB4D-8A2D-F37BAB74134E}" destId="{4997203D-54C6-214B-804A-6D8BAE400D3C}" srcOrd="5" destOrd="0" presId="urn:microsoft.com/office/officeart/2008/layout/LinedList"/>
    <dgm:cxn modelId="{6A6882D9-32FD-E944-89D0-06669FD19CD6}" type="presParOf" srcId="{4997203D-54C6-214B-804A-6D8BAE400D3C}" destId="{C3E38BC1-8F31-1947-A121-7C63A8F18036}" srcOrd="0" destOrd="0" presId="urn:microsoft.com/office/officeart/2008/layout/LinedList"/>
    <dgm:cxn modelId="{0788A892-E12E-9941-801A-6AA1FB6F7EA2}" type="presParOf" srcId="{4997203D-54C6-214B-804A-6D8BAE400D3C}" destId="{D66DF115-6C57-E345-9DEB-4DF035308E96}" srcOrd="1" destOrd="0" presId="urn:microsoft.com/office/officeart/2008/layout/LinedList"/>
    <dgm:cxn modelId="{DEB3F463-681E-A445-B893-D67467F37F7D}" type="presParOf" srcId="{C2BD048F-2D4E-EB4D-8A2D-F37BAB74134E}" destId="{483E3396-E1C0-B742-896F-C96432B328F3}" srcOrd="6" destOrd="0" presId="urn:microsoft.com/office/officeart/2008/layout/LinedList"/>
    <dgm:cxn modelId="{983A9174-B1BC-694D-92ED-7EA2907C69A1}" type="presParOf" srcId="{C2BD048F-2D4E-EB4D-8A2D-F37BAB74134E}" destId="{6A124EDC-6C5F-C442-B04D-C3FE44ABF844}" srcOrd="7" destOrd="0" presId="urn:microsoft.com/office/officeart/2008/layout/LinedList"/>
    <dgm:cxn modelId="{1D8547A3-4E18-0642-8EBE-5F70FD5B0582}" type="presParOf" srcId="{6A124EDC-6C5F-C442-B04D-C3FE44ABF844}" destId="{A029153A-E3C9-DD49-9885-23C0A574759B}" srcOrd="0" destOrd="0" presId="urn:microsoft.com/office/officeart/2008/layout/LinedList"/>
    <dgm:cxn modelId="{341528AA-8918-1E4E-9B30-35321E017021}" type="presParOf" srcId="{6A124EDC-6C5F-C442-B04D-C3FE44ABF844}" destId="{76CEE184-902C-F449-BF68-5ABDB40ED383}" srcOrd="1" destOrd="0" presId="urn:microsoft.com/office/officeart/2008/layout/LinedList"/>
    <dgm:cxn modelId="{2B7F270C-4253-ED49-B3AE-C79B4B26634E}" type="presParOf" srcId="{C2BD048F-2D4E-EB4D-8A2D-F37BAB74134E}" destId="{CCA91C6B-3A10-7146-85AF-FF0F37FE9F96}" srcOrd="8" destOrd="0" presId="urn:microsoft.com/office/officeart/2008/layout/LinedList"/>
    <dgm:cxn modelId="{B7EB3724-C932-5040-9A39-4B55E2BBE3D9}" type="presParOf" srcId="{C2BD048F-2D4E-EB4D-8A2D-F37BAB74134E}" destId="{8607D7A5-3279-D446-8EAC-1D20F6D8C784}" srcOrd="9" destOrd="0" presId="urn:microsoft.com/office/officeart/2008/layout/LinedList"/>
    <dgm:cxn modelId="{EFE91DF3-9A1F-974A-B34D-BA1AAD355C86}" type="presParOf" srcId="{8607D7A5-3279-D446-8EAC-1D20F6D8C784}" destId="{74081BF2-7275-6A4F-8714-00CD51770D22}" srcOrd="0" destOrd="0" presId="urn:microsoft.com/office/officeart/2008/layout/LinedList"/>
    <dgm:cxn modelId="{EE7F0017-EDD5-CE47-BF4B-F76FE41629D7}" type="presParOf" srcId="{8607D7A5-3279-D446-8EAC-1D20F6D8C784}" destId="{B96C646F-EBC6-6F4A-8FB5-A8AB8E488AB7}"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1F8514-475D-4339-A7CD-A1ADA6A91D1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0FACE16-4E72-4A0F-9225-5EA2DEC32B5E}">
      <dgm:prSet/>
      <dgm:spPr/>
      <dgm:t>
        <a:bodyPr/>
        <a:lstStyle/>
        <a:p>
          <a:r>
            <a:rPr lang="en-US"/>
            <a:t>The online Oxford dictionary defines art as “the expression or application of human creative skill and imagination.” </a:t>
          </a:r>
        </a:p>
      </dgm:t>
    </dgm:pt>
    <dgm:pt modelId="{419DD63A-3CEF-4489-954C-9BB94D9D0E27}" type="parTrans" cxnId="{65F1FD22-5A9F-44F8-BA2F-93841E792EF1}">
      <dgm:prSet/>
      <dgm:spPr/>
      <dgm:t>
        <a:bodyPr/>
        <a:lstStyle/>
        <a:p>
          <a:endParaRPr lang="en-US"/>
        </a:p>
      </dgm:t>
    </dgm:pt>
    <dgm:pt modelId="{F20AE6A4-AB40-49C1-968B-61058A816221}" type="sibTrans" cxnId="{65F1FD22-5A9F-44F8-BA2F-93841E792EF1}">
      <dgm:prSet/>
      <dgm:spPr/>
      <dgm:t>
        <a:bodyPr/>
        <a:lstStyle/>
        <a:p>
          <a:endParaRPr lang="en-US"/>
        </a:p>
      </dgm:t>
    </dgm:pt>
    <dgm:pt modelId="{089D9100-E532-48CF-B991-A761216351FF}">
      <dgm:prSet/>
      <dgm:spPr/>
      <dgm:t>
        <a:bodyPr/>
        <a:lstStyle/>
        <a:p>
          <a:r>
            <a:rPr lang="en-US"/>
            <a:t>Creativity is essential to art. However, when creativity is not only stifled but also discouraged fervently, art dies. </a:t>
          </a:r>
        </a:p>
      </dgm:t>
    </dgm:pt>
    <dgm:pt modelId="{59DFF9F8-4EE5-460B-AEE4-709170DB1923}" type="parTrans" cxnId="{44A9CF69-9CE1-40B2-93AC-A43698C5B9B4}">
      <dgm:prSet/>
      <dgm:spPr/>
      <dgm:t>
        <a:bodyPr/>
        <a:lstStyle/>
        <a:p>
          <a:endParaRPr lang="en-US"/>
        </a:p>
      </dgm:t>
    </dgm:pt>
    <dgm:pt modelId="{821EC6F3-1F62-433E-AC24-C7DC48271480}" type="sibTrans" cxnId="{44A9CF69-9CE1-40B2-93AC-A43698C5B9B4}">
      <dgm:prSet/>
      <dgm:spPr/>
      <dgm:t>
        <a:bodyPr/>
        <a:lstStyle/>
        <a:p>
          <a:endParaRPr lang="en-US"/>
        </a:p>
      </dgm:t>
    </dgm:pt>
    <dgm:pt modelId="{9EEEF7BF-1232-4DE6-8FA4-00DA2D6974D7}">
      <dgm:prSet/>
      <dgm:spPr/>
      <dgm:t>
        <a:bodyPr/>
        <a:lstStyle/>
        <a:p>
          <a:r>
            <a:rPr lang="en-US" dirty="0"/>
            <a:t>We, clinicians, and practitioners acknowledge this, and yet seem to have little control over the unfortunate direction our profession is headed in extinguishing the art of it. </a:t>
          </a:r>
        </a:p>
      </dgm:t>
    </dgm:pt>
    <dgm:pt modelId="{8A2515B3-11BA-4616-A42F-F5E8D7B16E1F}" type="parTrans" cxnId="{ACA440D3-1257-4D06-B0DB-E7D07924ACD5}">
      <dgm:prSet/>
      <dgm:spPr/>
      <dgm:t>
        <a:bodyPr/>
        <a:lstStyle/>
        <a:p>
          <a:endParaRPr lang="en-US"/>
        </a:p>
      </dgm:t>
    </dgm:pt>
    <dgm:pt modelId="{C6CB71CC-67A2-4761-90F2-7C0F5F0C5AF5}" type="sibTrans" cxnId="{ACA440D3-1257-4D06-B0DB-E7D07924ACD5}">
      <dgm:prSet/>
      <dgm:spPr/>
      <dgm:t>
        <a:bodyPr/>
        <a:lstStyle/>
        <a:p>
          <a:endParaRPr lang="en-US"/>
        </a:p>
      </dgm:t>
    </dgm:pt>
    <dgm:pt modelId="{B1B74E62-F518-44A7-9E44-BDBA160D6B3E}">
      <dgm:prSet/>
      <dgm:spPr/>
      <dgm:t>
        <a:bodyPr/>
        <a:lstStyle/>
        <a:p>
          <a:r>
            <a:rPr lang="en-US"/>
            <a:t>Whether it is the art of healing, or healing with arts, we must rekindle this relationship. </a:t>
          </a:r>
        </a:p>
      </dgm:t>
    </dgm:pt>
    <dgm:pt modelId="{0B6187AF-8AA7-4091-9720-863C683A4A4B}" type="parTrans" cxnId="{872E7056-1AAB-4847-9DD4-AA670198674F}">
      <dgm:prSet/>
      <dgm:spPr/>
      <dgm:t>
        <a:bodyPr/>
        <a:lstStyle/>
        <a:p>
          <a:endParaRPr lang="en-US"/>
        </a:p>
      </dgm:t>
    </dgm:pt>
    <dgm:pt modelId="{F1CA2F02-35C5-4071-A6D6-B6D5C1B4BB12}" type="sibTrans" cxnId="{872E7056-1AAB-4847-9DD4-AA670198674F}">
      <dgm:prSet/>
      <dgm:spPr/>
      <dgm:t>
        <a:bodyPr/>
        <a:lstStyle/>
        <a:p>
          <a:endParaRPr lang="en-US"/>
        </a:p>
      </dgm:t>
    </dgm:pt>
    <dgm:pt modelId="{58BA334D-A69C-4626-9710-87FC1D138DA9}" type="pres">
      <dgm:prSet presAssocID="{DB1F8514-475D-4339-A7CD-A1ADA6A91D18}" presName="root" presStyleCnt="0">
        <dgm:presLayoutVars>
          <dgm:dir/>
          <dgm:resizeHandles val="exact"/>
        </dgm:presLayoutVars>
      </dgm:prSet>
      <dgm:spPr/>
    </dgm:pt>
    <dgm:pt modelId="{BD417201-741E-431F-9399-714804B0529E}" type="pres">
      <dgm:prSet presAssocID="{10FACE16-4E72-4A0F-9225-5EA2DEC32B5E}" presName="compNode" presStyleCnt="0"/>
      <dgm:spPr/>
    </dgm:pt>
    <dgm:pt modelId="{ECB842D4-FBFD-4644-B1C1-A6A1743F985D}" type="pres">
      <dgm:prSet presAssocID="{10FACE16-4E72-4A0F-9225-5EA2DEC32B5E}" presName="bgRect" presStyleLbl="bgShp" presStyleIdx="0" presStyleCnt="4"/>
      <dgm:spPr/>
    </dgm:pt>
    <dgm:pt modelId="{860212EE-2337-4F91-B1C4-7489CF7BE885}" type="pres">
      <dgm:prSet presAssocID="{10FACE16-4E72-4A0F-9225-5EA2DEC32B5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3AE85E1F-3E6A-471B-9CF8-329A3C850D07}" type="pres">
      <dgm:prSet presAssocID="{10FACE16-4E72-4A0F-9225-5EA2DEC32B5E}" presName="spaceRect" presStyleCnt="0"/>
      <dgm:spPr/>
    </dgm:pt>
    <dgm:pt modelId="{1193DED9-C464-4FA6-B76B-53E27198631A}" type="pres">
      <dgm:prSet presAssocID="{10FACE16-4E72-4A0F-9225-5EA2DEC32B5E}" presName="parTx" presStyleLbl="revTx" presStyleIdx="0" presStyleCnt="4">
        <dgm:presLayoutVars>
          <dgm:chMax val="0"/>
          <dgm:chPref val="0"/>
        </dgm:presLayoutVars>
      </dgm:prSet>
      <dgm:spPr/>
    </dgm:pt>
    <dgm:pt modelId="{C22CBCB1-4D42-445E-8D7F-8E633AE4EDD6}" type="pres">
      <dgm:prSet presAssocID="{F20AE6A4-AB40-49C1-968B-61058A816221}" presName="sibTrans" presStyleCnt="0"/>
      <dgm:spPr/>
    </dgm:pt>
    <dgm:pt modelId="{3B0B8017-EA3C-423D-931A-31C6BB7EB61C}" type="pres">
      <dgm:prSet presAssocID="{089D9100-E532-48CF-B991-A761216351FF}" presName="compNode" presStyleCnt="0"/>
      <dgm:spPr/>
    </dgm:pt>
    <dgm:pt modelId="{56EC6A2D-FF90-4060-A6E5-4FE6F64F8EB6}" type="pres">
      <dgm:prSet presAssocID="{089D9100-E532-48CF-B991-A761216351FF}" presName="bgRect" presStyleLbl="bgShp" presStyleIdx="1" presStyleCnt="4"/>
      <dgm:spPr/>
    </dgm:pt>
    <dgm:pt modelId="{BDFB44E1-2C34-45C3-84BA-F1B61789626C}" type="pres">
      <dgm:prSet presAssocID="{089D9100-E532-48CF-B991-A761216351F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tist"/>
        </a:ext>
      </dgm:extLst>
    </dgm:pt>
    <dgm:pt modelId="{E426A3F1-7F7F-4AFA-9182-7985B6B2BB4B}" type="pres">
      <dgm:prSet presAssocID="{089D9100-E532-48CF-B991-A761216351FF}" presName="spaceRect" presStyleCnt="0"/>
      <dgm:spPr/>
    </dgm:pt>
    <dgm:pt modelId="{4EDDE722-DBC5-4BFB-80BF-389452405691}" type="pres">
      <dgm:prSet presAssocID="{089D9100-E532-48CF-B991-A761216351FF}" presName="parTx" presStyleLbl="revTx" presStyleIdx="1" presStyleCnt="4">
        <dgm:presLayoutVars>
          <dgm:chMax val="0"/>
          <dgm:chPref val="0"/>
        </dgm:presLayoutVars>
      </dgm:prSet>
      <dgm:spPr/>
    </dgm:pt>
    <dgm:pt modelId="{D12A12F1-EDD1-48C3-B947-30ECD7B0CB3A}" type="pres">
      <dgm:prSet presAssocID="{821EC6F3-1F62-433E-AC24-C7DC48271480}" presName="sibTrans" presStyleCnt="0"/>
      <dgm:spPr/>
    </dgm:pt>
    <dgm:pt modelId="{E145D0D5-B765-4723-B856-432704CE6BCE}" type="pres">
      <dgm:prSet presAssocID="{9EEEF7BF-1232-4DE6-8FA4-00DA2D6974D7}" presName="compNode" presStyleCnt="0"/>
      <dgm:spPr/>
    </dgm:pt>
    <dgm:pt modelId="{AB5D27FD-B2F2-4BE9-AD85-8CCBAD2F1859}" type="pres">
      <dgm:prSet presAssocID="{9EEEF7BF-1232-4DE6-8FA4-00DA2D6974D7}" presName="bgRect" presStyleLbl="bgShp" presStyleIdx="2" presStyleCnt="4"/>
      <dgm:spPr/>
    </dgm:pt>
    <dgm:pt modelId="{343137A6-9471-4E31-9B29-EF3B9BEE8A26}" type="pres">
      <dgm:prSet presAssocID="{9EEEF7BF-1232-4DE6-8FA4-00DA2D6974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FF533B73-CA2A-4389-8065-9886633233B3}" type="pres">
      <dgm:prSet presAssocID="{9EEEF7BF-1232-4DE6-8FA4-00DA2D6974D7}" presName="spaceRect" presStyleCnt="0"/>
      <dgm:spPr/>
    </dgm:pt>
    <dgm:pt modelId="{804348EA-7175-42EF-A141-DA48448A51E7}" type="pres">
      <dgm:prSet presAssocID="{9EEEF7BF-1232-4DE6-8FA4-00DA2D6974D7}" presName="parTx" presStyleLbl="revTx" presStyleIdx="2" presStyleCnt="4">
        <dgm:presLayoutVars>
          <dgm:chMax val="0"/>
          <dgm:chPref val="0"/>
        </dgm:presLayoutVars>
      </dgm:prSet>
      <dgm:spPr/>
    </dgm:pt>
    <dgm:pt modelId="{882437DA-CA96-4A9C-A9D4-4B16331AC0D2}" type="pres">
      <dgm:prSet presAssocID="{C6CB71CC-67A2-4761-90F2-7C0F5F0C5AF5}" presName="sibTrans" presStyleCnt="0"/>
      <dgm:spPr/>
    </dgm:pt>
    <dgm:pt modelId="{EE6CF2D7-5AD9-4A66-B20C-FA9881272812}" type="pres">
      <dgm:prSet presAssocID="{B1B74E62-F518-44A7-9E44-BDBA160D6B3E}" presName="compNode" presStyleCnt="0"/>
      <dgm:spPr/>
    </dgm:pt>
    <dgm:pt modelId="{8D9C8C85-E976-4EDB-93C2-6C18E93A197F}" type="pres">
      <dgm:prSet presAssocID="{B1B74E62-F518-44A7-9E44-BDBA160D6B3E}" presName="bgRect" presStyleLbl="bgShp" presStyleIdx="3" presStyleCnt="4"/>
      <dgm:spPr/>
    </dgm:pt>
    <dgm:pt modelId="{4EE04BA2-32FD-49DA-A93B-27B6A5B894E6}" type="pres">
      <dgm:prSet presAssocID="{B1B74E62-F518-44A7-9E44-BDBA160D6B3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ductor"/>
        </a:ext>
      </dgm:extLst>
    </dgm:pt>
    <dgm:pt modelId="{8B12F3DE-F1E1-496C-BF63-31FED22B6A9C}" type="pres">
      <dgm:prSet presAssocID="{B1B74E62-F518-44A7-9E44-BDBA160D6B3E}" presName="spaceRect" presStyleCnt="0"/>
      <dgm:spPr/>
    </dgm:pt>
    <dgm:pt modelId="{02AA177A-A8AE-4185-A74A-59DABE157A78}" type="pres">
      <dgm:prSet presAssocID="{B1B74E62-F518-44A7-9E44-BDBA160D6B3E}" presName="parTx" presStyleLbl="revTx" presStyleIdx="3" presStyleCnt="4">
        <dgm:presLayoutVars>
          <dgm:chMax val="0"/>
          <dgm:chPref val="0"/>
        </dgm:presLayoutVars>
      </dgm:prSet>
      <dgm:spPr/>
    </dgm:pt>
  </dgm:ptLst>
  <dgm:cxnLst>
    <dgm:cxn modelId="{1633861A-6153-4AA7-9525-2F78935153CC}" type="presOf" srcId="{B1B74E62-F518-44A7-9E44-BDBA160D6B3E}" destId="{02AA177A-A8AE-4185-A74A-59DABE157A78}" srcOrd="0" destOrd="0" presId="urn:microsoft.com/office/officeart/2018/2/layout/IconVerticalSolidList"/>
    <dgm:cxn modelId="{65F1FD22-5A9F-44F8-BA2F-93841E792EF1}" srcId="{DB1F8514-475D-4339-A7CD-A1ADA6A91D18}" destId="{10FACE16-4E72-4A0F-9225-5EA2DEC32B5E}" srcOrd="0" destOrd="0" parTransId="{419DD63A-3CEF-4489-954C-9BB94D9D0E27}" sibTransId="{F20AE6A4-AB40-49C1-968B-61058A816221}"/>
    <dgm:cxn modelId="{872E7056-1AAB-4847-9DD4-AA670198674F}" srcId="{DB1F8514-475D-4339-A7CD-A1ADA6A91D18}" destId="{B1B74E62-F518-44A7-9E44-BDBA160D6B3E}" srcOrd="3" destOrd="0" parTransId="{0B6187AF-8AA7-4091-9720-863C683A4A4B}" sibTransId="{F1CA2F02-35C5-4071-A6D6-B6D5C1B4BB12}"/>
    <dgm:cxn modelId="{44A9CF69-9CE1-40B2-93AC-A43698C5B9B4}" srcId="{DB1F8514-475D-4339-A7CD-A1ADA6A91D18}" destId="{089D9100-E532-48CF-B991-A761216351FF}" srcOrd="1" destOrd="0" parTransId="{59DFF9F8-4EE5-460B-AEE4-709170DB1923}" sibTransId="{821EC6F3-1F62-433E-AC24-C7DC48271480}"/>
    <dgm:cxn modelId="{F14A016E-A17D-4A04-9E06-26EDBE4BC18F}" type="presOf" srcId="{DB1F8514-475D-4339-A7CD-A1ADA6A91D18}" destId="{58BA334D-A69C-4626-9710-87FC1D138DA9}" srcOrd="0" destOrd="0" presId="urn:microsoft.com/office/officeart/2018/2/layout/IconVerticalSolidList"/>
    <dgm:cxn modelId="{B5AA8474-C1CD-4C3E-ADDD-2C4F0EC8BD3A}" type="presOf" srcId="{089D9100-E532-48CF-B991-A761216351FF}" destId="{4EDDE722-DBC5-4BFB-80BF-389452405691}" srcOrd="0" destOrd="0" presId="urn:microsoft.com/office/officeart/2018/2/layout/IconVerticalSolidList"/>
    <dgm:cxn modelId="{E575CD75-D110-4F3B-A281-1555E7AAEDBE}" type="presOf" srcId="{10FACE16-4E72-4A0F-9225-5EA2DEC32B5E}" destId="{1193DED9-C464-4FA6-B76B-53E27198631A}" srcOrd="0" destOrd="0" presId="urn:microsoft.com/office/officeart/2018/2/layout/IconVerticalSolidList"/>
    <dgm:cxn modelId="{F00C4780-7734-4369-9DD3-48B5F4D15DF2}" type="presOf" srcId="{9EEEF7BF-1232-4DE6-8FA4-00DA2D6974D7}" destId="{804348EA-7175-42EF-A141-DA48448A51E7}" srcOrd="0" destOrd="0" presId="urn:microsoft.com/office/officeart/2018/2/layout/IconVerticalSolidList"/>
    <dgm:cxn modelId="{ACA440D3-1257-4D06-B0DB-E7D07924ACD5}" srcId="{DB1F8514-475D-4339-A7CD-A1ADA6A91D18}" destId="{9EEEF7BF-1232-4DE6-8FA4-00DA2D6974D7}" srcOrd="2" destOrd="0" parTransId="{8A2515B3-11BA-4616-A42F-F5E8D7B16E1F}" sibTransId="{C6CB71CC-67A2-4761-90F2-7C0F5F0C5AF5}"/>
    <dgm:cxn modelId="{B1421D16-EA5F-41D0-9E15-7CEAC10584AC}" type="presParOf" srcId="{58BA334D-A69C-4626-9710-87FC1D138DA9}" destId="{BD417201-741E-431F-9399-714804B0529E}" srcOrd="0" destOrd="0" presId="urn:microsoft.com/office/officeart/2018/2/layout/IconVerticalSolidList"/>
    <dgm:cxn modelId="{1CADBA81-4ACF-4CED-9784-57C3ECB94F32}" type="presParOf" srcId="{BD417201-741E-431F-9399-714804B0529E}" destId="{ECB842D4-FBFD-4644-B1C1-A6A1743F985D}" srcOrd="0" destOrd="0" presId="urn:microsoft.com/office/officeart/2018/2/layout/IconVerticalSolidList"/>
    <dgm:cxn modelId="{EBBD3DC5-D258-4C14-953D-603659AF38E7}" type="presParOf" srcId="{BD417201-741E-431F-9399-714804B0529E}" destId="{860212EE-2337-4F91-B1C4-7489CF7BE885}" srcOrd="1" destOrd="0" presId="urn:microsoft.com/office/officeart/2018/2/layout/IconVerticalSolidList"/>
    <dgm:cxn modelId="{4463E3BD-0185-4311-BF34-458FDA780D78}" type="presParOf" srcId="{BD417201-741E-431F-9399-714804B0529E}" destId="{3AE85E1F-3E6A-471B-9CF8-329A3C850D07}" srcOrd="2" destOrd="0" presId="urn:microsoft.com/office/officeart/2018/2/layout/IconVerticalSolidList"/>
    <dgm:cxn modelId="{BBEE96CD-3FD7-4F54-9B70-BECBF28CAE28}" type="presParOf" srcId="{BD417201-741E-431F-9399-714804B0529E}" destId="{1193DED9-C464-4FA6-B76B-53E27198631A}" srcOrd="3" destOrd="0" presId="urn:microsoft.com/office/officeart/2018/2/layout/IconVerticalSolidList"/>
    <dgm:cxn modelId="{83331EDD-6806-4604-AB93-DB3031D8DE59}" type="presParOf" srcId="{58BA334D-A69C-4626-9710-87FC1D138DA9}" destId="{C22CBCB1-4D42-445E-8D7F-8E633AE4EDD6}" srcOrd="1" destOrd="0" presId="urn:microsoft.com/office/officeart/2018/2/layout/IconVerticalSolidList"/>
    <dgm:cxn modelId="{9607BB50-FAF9-4762-AD24-B4EB2900BDB9}" type="presParOf" srcId="{58BA334D-A69C-4626-9710-87FC1D138DA9}" destId="{3B0B8017-EA3C-423D-931A-31C6BB7EB61C}" srcOrd="2" destOrd="0" presId="urn:microsoft.com/office/officeart/2018/2/layout/IconVerticalSolidList"/>
    <dgm:cxn modelId="{86118FAD-415A-4D3A-84EE-B1281664747C}" type="presParOf" srcId="{3B0B8017-EA3C-423D-931A-31C6BB7EB61C}" destId="{56EC6A2D-FF90-4060-A6E5-4FE6F64F8EB6}" srcOrd="0" destOrd="0" presId="urn:microsoft.com/office/officeart/2018/2/layout/IconVerticalSolidList"/>
    <dgm:cxn modelId="{7E734039-D9C3-47C9-9452-70393444EBA3}" type="presParOf" srcId="{3B0B8017-EA3C-423D-931A-31C6BB7EB61C}" destId="{BDFB44E1-2C34-45C3-84BA-F1B61789626C}" srcOrd="1" destOrd="0" presId="urn:microsoft.com/office/officeart/2018/2/layout/IconVerticalSolidList"/>
    <dgm:cxn modelId="{EB06EA63-2F15-4F22-A7D8-160D89C6C4A3}" type="presParOf" srcId="{3B0B8017-EA3C-423D-931A-31C6BB7EB61C}" destId="{E426A3F1-7F7F-4AFA-9182-7985B6B2BB4B}" srcOrd="2" destOrd="0" presId="urn:microsoft.com/office/officeart/2018/2/layout/IconVerticalSolidList"/>
    <dgm:cxn modelId="{C9509DF4-065C-46CB-832A-C2DE497BAD0A}" type="presParOf" srcId="{3B0B8017-EA3C-423D-931A-31C6BB7EB61C}" destId="{4EDDE722-DBC5-4BFB-80BF-389452405691}" srcOrd="3" destOrd="0" presId="urn:microsoft.com/office/officeart/2018/2/layout/IconVerticalSolidList"/>
    <dgm:cxn modelId="{A3706ADD-3886-48F6-B5C0-DCFA7AB408FC}" type="presParOf" srcId="{58BA334D-A69C-4626-9710-87FC1D138DA9}" destId="{D12A12F1-EDD1-48C3-B947-30ECD7B0CB3A}" srcOrd="3" destOrd="0" presId="urn:microsoft.com/office/officeart/2018/2/layout/IconVerticalSolidList"/>
    <dgm:cxn modelId="{E7193E09-E7FD-4688-8120-C54F1915A2AB}" type="presParOf" srcId="{58BA334D-A69C-4626-9710-87FC1D138DA9}" destId="{E145D0D5-B765-4723-B856-432704CE6BCE}" srcOrd="4" destOrd="0" presId="urn:microsoft.com/office/officeart/2018/2/layout/IconVerticalSolidList"/>
    <dgm:cxn modelId="{5D9025D4-11B4-447C-8675-81AD3AFB334F}" type="presParOf" srcId="{E145D0D5-B765-4723-B856-432704CE6BCE}" destId="{AB5D27FD-B2F2-4BE9-AD85-8CCBAD2F1859}" srcOrd="0" destOrd="0" presId="urn:microsoft.com/office/officeart/2018/2/layout/IconVerticalSolidList"/>
    <dgm:cxn modelId="{EC13E885-608E-4691-80DA-228FD9825B73}" type="presParOf" srcId="{E145D0D5-B765-4723-B856-432704CE6BCE}" destId="{343137A6-9471-4E31-9B29-EF3B9BEE8A26}" srcOrd="1" destOrd="0" presId="urn:microsoft.com/office/officeart/2018/2/layout/IconVerticalSolidList"/>
    <dgm:cxn modelId="{7805262F-BB03-498A-B825-5472F18E2258}" type="presParOf" srcId="{E145D0D5-B765-4723-B856-432704CE6BCE}" destId="{FF533B73-CA2A-4389-8065-9886633233B3}" srcOrd="2" destOrd="0" presId="urn:microsoft.com/office/officeart/2018/2/layout/IconVerticalSolidList"/>
    <dgm:cxn modelId="{B849E2FE-1E87-4B37-A2A3-03B3CA1F55BF}" type="presParOf" srcId="{E145D0D5-B765-4723-B856-432704CE6BCE}" destId="{804348EA-7175-42EF-A141-DA48448A51E7}" srcOrd="3" destOrd="0" presId="urn:microsoft.com/office/officeart/2018/2/layout/IconVerticalSolidList"/>
    <dgm:cxn modelId="{A6A0D4AC-A3F3-4543-9408-FE113573197B}" type="presParOf" srcId="{58BA334D-A69C-4626-9710-87FC1D138DA9}" destId="{882437DA-CA96-4A9C-A9D4-4B16331AC0D2}" srcOrd="5" destOrd="0" presId="urn:microsoft.com/office/officeart/2018/2/layout/IconVerticalSolidList"/>
    <dgm:cxn modelId="{8059D9BA-2AB3-49C5-BB43-C4912B32D1C4}" type="presParOf" srcId="{58BA334D-A69C-4626-9710-87FC1D138DA9}" destId="{EE6CF2D7-5AD9-4A66-B20C-FA9881272812}" srcOrd="6" destOrd="0" presId="urn:microsoft.com/office/officeart/2018/2/layout/IconVerticalSolidList"/>
    <dgm:cxn modelId="{AFDE1B67-1C9F-4E95-86D4-CEA016D8DED4}" type="presParOf" srcId="{EE6CF2D7-5AD9-4A66-B20C-FA9881272812}" destId="{8D9C8C85-E976-4EDB-93C2-6C18E93A197F}" srcOrd="0" destOrd="0" presId="urn:microsoft.com/office/officeart/2018/2/layout/IconVerticalSolidList"/>
    <dgm:cxn modelId="{4BF64A63-7F1F-4A2D-994F-1C8F74C24BCE}" type="presParOf" srcId="{EE6CF2D7-5AD9-4A66-B20C-FA9881272812}" destId="{4EE04BA2-32FD-49DA-A93B-27B6A5B894E6}" srcOrd="1" destOrd="0" presId="urn:microsoft.com/office/officeart/2018/2/layout/IconVerticalSolidList"/>
    <dgm:cxn modelId="{AA8DE468-5D36-4E07-87EA-1F5946B263FB}" type="presParOf" srcId="{EE6CF2D7-5AD9-4A66-B20C-FA9881272812}" destId="{8B12F3DE-F1E1-496C-BF63-31FED22B6A9C}" srcOrd="2" destOrd="0" presId="urn:microsoft.com/office/officeart/2018/2/layout/IconVerticalSolidList"/>
    <dgm:cxn modelId="{7A10F13A-4A15-4259-A562-4A5E01F4955F}" type="presParOf" srcId="{EE6CF2D7-5AD9-4A66-B20C-FA9881272812}" destId="{02AA177A-A8AE-4185-A74A-59DABE157A7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C26BA-80B9-40FA-A9F1-026E7760D812}"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15A0ECAD-9F97-426D-953A-6A634F66D5B5}">
      <dgm:prSet/>
      <dgm:spPr/>
      <dgm:t>
        <a:bodyPr/>
        <a:lstStyle/>
        <a:p>
          <a:pPr>
            <a:lnSpc>
              <a:spcPct val="100000"/>
            </a:lnSpc>
            <a:defRPr b="1"/>
          </a:pPr>
          <a:r>
            <a:rPr lang="en-US" b="1"/>
            <a:t>Burnout Rates</a:t>
          </a:r>
          <a:r>
            <a:rPr lang="en-US"/>
            <a:t>: </a:t>
          </a:r>
        </a:p>
      </dgm:t>
    </dgm:pt>
    <dgm:pt modelId="{1B692C4C-4B9E-4D36-8599-84D775FC8CB6}" type="parTrans" cxnId="{94069898-EE39-4F65-87A8-1F065C6A1235}">
      <dgm:prSet/>
      <dgm:spPr/>
      <dgm:t>
        <a:bodyPr/>
        <a:lstStyle/>
        <a:p>
          <a:endParaRPr lang="en-US"/>
        </a:p>
      </dgm:t>
    </dgm:pt>
    <dgm:pt modelId="{8D9FD82D-9D60-475B-A0E3-B99F300ADBAA}" type="sibTrans" cxnId="{94069898-EE39-4F65-87A8-1F065C6A1235}">
      <dgm:prSet/>
      <dgm:spPr/>
      <dgm:t>
        <a:bodyPr/>
        <a:lstStyle/>
        <a:p>
          <a:endParaRPr lang="en-US"/>
        </a:p>
      </dgm:t>
    </dgm:pt>
    <dgm:pt modelId="{902C122B-940B-4106-AB2A-8736D36A11FB}">
      <dgm:prSet custT="1"/>
      <dgm:spPr/>
      <dgm:t>
        <a:bodyPr/>
        <a:lstStyle/>
        <a:p>
          <a:pPr>
            <a:lnSpc>
              <a:spcPct val="100000"/>
            </a:lnSpc>
          </a:pPr>
          <a:r>
            <a:rPr lang="en-US" sz="1500" dirty="0"/>
            <a:t>50% of physicians experience symptoms of burnout, including emotional </a:t>
          </a:r>
          <a:r>
            <a:rPr lang="en-US" sz="1800" dirty="0"/>
            <a:t>exhaustion</a:t>
          </a:r>
          <a:r>
            <a:rPr lang="en-US" sz="1500" dirty="0"/>
            <a:t>, depersonalization, and reduced personal accomplishment </a:t>
          </a:r>
        </a:p>
      </dgm:t>
    </dgm:pt>
    <dgm:pt modelId="{DAB76009-23E7-474F-A1AC-74F2D3EB4BAF}" type="parTrans" cxnId="{90D1F06A-7688-47E7-9055-C2F33145F234}">
      <dgm:prSet/>
      <dgm:spPr/>
      <dgm:t>
        <a:bodyPr/>
        <a:lstStyle/>
        <a:p>
          <a:endParaRPr lang="en-US"/>
        </a:p>
      </dgm:t>
    </dgm:pt>
    <dgm:pt modelId="{7B27FA89-31D5-45AD-8E7D-CFC3DF7D4A69}" type="sibTrans" cxnId="{90D1F06A-7688-47E7-9055-C2F33145F234}">
      <dgm:prSet/>
      <dgm:spPr/>
      <dgm:t>
        <a:bodyPr/>
        <a:lstStyle/>
        <a:p>
          <a:endParaRPr lang="en-US"/>
        </a:p>
      </dgm:t>
    </dgm:pt>
    <dgm:pt modelId="{93B84185-D0F6-450A-B246-5E59ED2782B0}">
      <dgm:prSet/>
      <dgm:spPr/>
      <dgm:t>
        <a:bodyPr/>
        <a:lstStyle/>
        <a:p>
          <a:pPr>
            <a:lnSpc>
              <a:spcPct val="100000"/>
            </a:lnSpc>
            <a:defRPr b="1"/>
          </a:pPr>
          <a:r>
            <a:rPr lang="en-US" b="1"/>
            <a:t>Key Stressors</a:t>
          </a:r>
          <a:r>
            <a:rPr lang="en-US"/>
            <a:t>:</a:t>
          </a:r>
        </a:p>
      </dgm:t>
    </dgm:pt>
    <dgm:pt modelId="{4BC29A5B-C60F-4C23-A9CC-FA0DB2DE97B5}" type="parTrans" cxnId="{326E0928-4BA7-459F-9CB6-666888861519}">
      <dgm:prSet/>
      <dgm:spPr/>
      <dgm:t>
        <a:bodyPr/>
        <a:lstStyle/>
        <a:p>
          <a:endParaRPr lang="en-US"/>
        </a:p>
      </dgm:t>
    </dgm:pt>
    <dgm:pt modelId="{36EAE365-36CA-4163-ADF1-4CAE9CE8FAF1}" type="sibTrans" cxnId="{326E0928-4BA7-459F-9CB6-666888861519}">
      <dgm:prSet/>
      <dgm:spPr/>
      <dgm:t>
        <a:bodyPr/>
        <a:lstStyle/>
        <a:p>
          <a:endParaRPr lang="en-US"/>
        </a:p>
      </dgm:t>
    </dgm:pt>
    <dgm:pt modelId="{0A80430D-E8B2-4C01-B6B2-94A40FD7762A}">
      <dgm:prSet/>
      <dgm:spPr/>
      <dgm:t>
        <a:bodyPr/>
        <a:lstStyle/>
        <a:p>
          <a:pPr>
            <a:lnSpc>
              <a:spcPct val="100000"/>
            </a:lnSpc>
          </a:pPr>
          <a:r>
            <a:rPr lang="en-US" sz="1500" dirty="0"/>
            <a:t>Long working hours and high patient loads</a:t>
          </a:r>
        </a:p>
      </dgm:t>
    </dgm:pt>
    <dgm:pt modelId="{4C4D7B85-7161-46B5-9E3C-DC4531C082E8}" type="parTrans" cxnId="{E01D0A13-A21D-4BDA-B9C9-BE6158154432}">
      <dgm:prSet/>
      <dgm:spPr/>
      <dgm:t>
        <a:bodyPr/>
        <a:lstStyle/>
        <a:p>
          <a:endParaRPr lang="en-US"/>
        </a:p>
      </dgm:t>
    </dgm:pt>
    <dgm:pt modelId="{89627CE1-024E-4FFA-B342-00FA4F6254DD}" type="sibTrans" cxnId="{E01D0A13-A21D-4BDA-B9C9-BE6158154432}">
      <dgm:prSet/>
      <dgm:spPr/>
      <dgm:t>
        <a:bodyPr/>
        <a:lstStyle/>
        <a:p>
          <a:endParaRPr lang="en-US"/>
        </a:p>
      </dgm:t>
    </dgm:pt>
    <dgm:pt modelId="{87CFBB77-86B9-4881-ADCC-38373456A885}">
      <dgm:prSet custT="1"/>
      <dgm:spPr/>
      <dgm:t>
        <a:bodyPr/>
        <a:lstStyle/>
        <a:p>
          <a:pPr>
            <a:lnSpc>
              <a:spcPct val="100000"/>
            </a:lnSpc>
          </a:pPr>
          <a:r>
            <a:rPr lang="en-US" sz="1500" dirty="0"/>
            <a:t>Administrative burdens and excessive </a:t>
          </a:r>
          <a:r>
            <a:rPr lang="en-US" sz="1800" dirty="0"/>
            <a:t>documentation</a:t>
          </a:r>
        </a:p>
      </dgm:t>
    </dgm:pt>
    <dgm:pt modelId="{60B70BE2-343B-4F25-8972-FA44BD881F65}" type="parTrans" cxnId="{D1C54238-64BC-4FC1-BF16-2192FFB3FCB8}">
      <dgm:prSet/>
      <dgm:spPr/>
      <dgm:t>
        <a:bodyPr/>
        <a:lstStyle/>
        <a:p>
          <a:endParaRPr lang="en-US"/>
        </a:p>
      </dgm:t>
    </dgm:pt>
    <dgm:pt modelId="{A82D6EFC-B13C-4110-83BF-459458C557E9}" type="sibTrans" cxnId="{D1C54238-64BC-4FC1-BF16-2192FFB3FCB8}">
      <dgm:prSet/>
      <dgm:spPr/>
      <dgm:t>
        <a:bodyPr/>
        <a:lstStyle/>
        <a:p>
          <a:endParaRPr lang="en-US"/>
        </a:p>
      </dgm:t>
    </dgm:pt>
    <dgm:pt modelId="{4DEDB9FB-AA47-400C-A066-AFE3CBC01630}">
      <dgm:prSet/>
      <dgm:spPr/>
      <dgm:t>
        <a:bodyPr/>
        <a:lstStyle/>
        <a:p>
          <a:pPr>
            <a:lnSpc>
              <a:spcPct val="100000"/>
            </a:lnSpc>
          </a:pPr>
          <a:r>
            <a:rPr lang="en-US" sz="1500" dirty="0"/>
            <a:t>Emotional toll of patient care and lack of work-life balance</a:t>
          </a:r>
        </a:p>
      </dgm:t>
    </dgm:pt>
    <dgm:pt modelId="{396C29BE-0516-4825-A2AA-13A031FB5C81}" type="parTrans" cxnId="{80E88270-F3C9-40B3-B4ED-FC12CE2DCA0C}">
      <dgm:prSet/>
      <dgm:spPr/>
      <dgm:t>
        <a:bodyPr/>
        <a:lstStyle/>
        <a:p>
          <a:endParaRPr lang="en-US"/>
        </a:p>
      </dgm:t>
    </dgm:pt>
    <dgm:pt modelId="{3752BAF6-E903-4B93-BC0A-3B9425413859}" type="sibTrans" cxnId="{80E88270-F3C9-40B3-B4ED-FC12CE2DCA0C}">
      <dgm:prSet/>
      <dgm:spPr/>
      <dgm:t>
        <a:bodyPr/>
        <a:lstStyle/>
        <a:p>
          <a:endParaRPr lang="en-US"/>
        </a:p>
      </dgm:t>
    </dgm:pt>
    <dgm:pt modelId="{858E173D-CF4B-4436-B3A6-96E3BF28833E}">
      <dgm:prSet custT="1"/>
      <dgm:spPr/>
      <dgm:t>
        <a:bodyPr/>
        <a:lstStyle/>
        <a:p>
          <a:pPr>
            <a:lnSpc>
              <a:spcPct val="100000"/>
            </a:lnSpc>
          </a:pPr>
          <a:r>
            <a:rPr lang="en-US" sz="1600" dirty="0"/>
            <a:t>Systemic issues such as understaffing and healthcare inequities</a:t>
          </a:r>
        </a:p>
      </dgm:t>
    </dgm:pt>
    <dgm:pt modelId="{E6240921-7127-41B7-982E-36EB31FBED73}" type="parTrans" cxnId="{D4B9E7C2-F7D3-4A9D-BE4F-DC5815D59D84}">
      <dgm:prSet/>
      <dgm:spPr/>
      <dgm:t>
        <a:bodyPr/>
        <a:lstStyle/>
        <a:p>
          <a:endParaRPr lang="en-US"/>
        </a:p>
      </dgm:t>
    </dgm:pt>
    <dgm:pt modelId="{340B54F8-D20C-4FCB-810B-E484809192D8}" type="sibTrans" cxnId="{D4B9E7C2-F7D3-4A9D-BE4F-DC5815D59D84}">
      <dgm:prSet/>
      <dgm:spPr/>
      <dgm:t>
        <a:bodyPr/>
        <a:lstStyle/>
        <a:p>
          <a:endParaRPr lang="en-US"/>
        </a:p>
      </dgm:t>
    </dgm:pt>
    <dgm:pt modelId="{39F01836-41B8-4B60-9AA5-40EDEF6F119D}">
      <dgm:prSet/>
      <dgm:spPr/>
      <dgm:t>
        <a:bodyPr/>
        <a:lstStyle/>
        <a:p>
          <a:pPr>
            <a:lnSpc>
              <a:spcPct val="100000"/>
            </a:lnSpc>
            <a:defRPr b="1"/>
          </a:pPr>
          <a:r>
            <a:rPr lang="en-US" b="1" dirty="0"/>
            <a:t>Consequences of Burnout</a:t>
          </a:r>
          <a:r>
            <a:rPr lang="en-US" dirty="0"/>
            <a:t>:</a:t>
          </a:r>
        </a:p>
      </dgm:t>
    </dgm:pt>
    <dgm:pt modelId="{46F60777-8DF5-43C1-A71D-413926635007}" type="parTrans" cxnId="{969BECBF-57FF-4C4F-BB39-6A27DC118ED5}">
      <dgm:prSet/>
      <dgm:spPr/>
      <dgm:t>
        <a:bodyPr/>
        <a:lstStyle/>
        <a:p>
          <a:endParaRPr lang="en-US"/>
        </a:p>
      </dgm:t>
    </dgm:pt>
    <dgm:pt modelId="{E08CDAE6-0F84-416D-9FB8-79A5EEAAC84B}" type="sibTrans" cxnId="{969BECBF-57FF-4C4F-BB39-6A27DC118ED5}">
      <dgm:prSet/>
      <dgm:spPr/>
      <dgm:t>
        <a:bodyPr/>
        <a:lstStyle/>
        <a:p>
          <a:endParaRPr lang="en-US"/>
        </a:p>
      </dgm:t>
    </dgm:pt>
    <dgm:pt modelId="{6C52E883-E7A8-4D28-9D73-14E98EAE1E2B}">
      <dgm:prSet custT="1"/>
      <dgm:spPr/>
      <dgm:t>
        <a:bodyPr/>
        <a:lstStyle/>
        <a:p>
          <a:pPr>
            <a:lnSpc>
              <a:spcPct val="100000"/>
            </a:lnSpc>
          </a:pPr>
          <a:r>
            <a:rPr lang="en-US" sz="1800" dirty="0"/>
            <a:t>Increased risk of medical errors</a:t>
          </a:r>
        </a:p>
      </dgm:t>
    </dgm:pt>
    <dgm:pt modelId="{6D15C947-E7B1-4552-8F88-B696B9470EC7}" type="parTrans" cxnId="{C05C1461-86FE-4A75-8892-7AB997A51BD7}">
      <dgm:prSet/>
      <dgm:spPr/>
      <dgm:t>
        <a:bodyPr/>
        <a:lstStyle/>
        <a:p>
          <a:endParaRPr lang="en-US"/>
        </a:p>
      </dgm:t>
    </dgm:pt>
    <dgm:pt modelId="{E3BAEBCB-AF47-4B4B-A454-E358314147DE}" type="sibTrans" cxnId="{C05C1461-86FE-4A75-8892-7AB997A51BD7}">
      <dgm:prSet/>
      <dgm:spPr/>
      <dgm:t>
        <a:bodyPr/>
        <a:lstStyle/>
        <a:p>
          <a:endParaRPr lang="en-US"/>
        </a:p>
      </dgm:t>
    </dgm:pt>
    <dgm:pt modelId="{298196C1-62D6-41A5-AB7C-77E978FC7E31}">
      <dgm:prSet custT="1"/>
      <dgm:spPr/>
      <dgm:t>
        <a:bodyPr/>
        <a:lstStyle/>
        <a:p>
          <a:pPr>
            <a:lnSpc>
              <a:spcPct val="100000"/>
            </a:lnSpc>
          </a:pPr>
          <a:r>
            <a:rPr lang="en-US" sz="1800" dirty="0"/>
            <a:t>Higher physician turnover and early retirement</a:t>
          </a:r>
        </a:p>
      </dgm:t>
    </dgm:pt>
    <dgm:pt modelId="{B32E6294-571B-41F1-9D1B-717C54D9BE8B}" type="parTrans" cxnId="{55E84CE5-EF04-435B-B8EC-880BABB23E5B}">
      <dgm:prSet/>
      <dgm:spPr/>
      <dgm:t>
        <a:bodyPr/>
        <a:lstStyle/>
        <a:p>
          <a:endParaRPr lang="en-US"/>
        </a:p>
      </dgm:t>
    </dgm:pt>
    <dgm:pt modelId="{B679D530-5FEA-4C91-A51B-DDBE606D9E45}" type="sibTrans" cxnId="{55E84CE5-EF04-435B-B8EC-880BABB23E5B}">
      <dgm:prSet/>
      <dgm:spPr/>
      <dgm:t>
        <a:bodyPr/>
        <a:lstStyle/>
        <a:p>
          <a:endParaRPr lang="en-US"/>
        </a:p>
      </dgm:t>
    </dgm:pt>
    <dgm:pt modelId="{A155B61D-5500-484D-ADA9-62E6BE2F6B86}">
      <dgm:prSet custT="1"/>
      <dgm:spPr/>
      <dgm:t>
        <a:bodyPr/>
        <a:lstStyle/>
        <a:p>
          <a:pPr>
            <a:lnSpc>
              <a:spcPct val="100000"/>
            </a:lnSpc>
          </a:pPr>
          <a:r>
            <a:rPr lang="en-US" sz="1800" dirty="0"/>
            <a:t>Negative impact on mental health, including depression and anxiety and moral injury</a:t>
          </a:r>
        </a:p>
      </dgm:t>
    </dgm:pt>
    <dgm:pt modelId="{A7DA4C42-3EE1-4A17-91DB-B5A96610C4C5}" type="parTrans" cxnId="{33E9E63C-860A-4320-9C0F-EA37D1687614}">
      <dgm:prSet/>
      <dgm:spPr/>
      <dgm:t>
        <a:bodyPr/>
        <a:lstStyle/>
        <a:p>
          <a:endParaRPr lang="en-US"/>
        </a:p>
      </dgm:t>
    </dgm:pt>
    <dgm:pt modelId="{B5EE1DE7-EAB6-4AF1-8A7D-D7086D728A6E}" type="sibTrans" cxnId="{33E9E63C-860A-4320-9C0F-EA37D1687614}">
      <dgm:prSet/>
      <dgm:spPr/>
      <dgm:t>
        <a:bodyPr/>
        <a:lstStyle/>
        <a:p>
          <a:endParaRPr lang="en-US"/>
        </a:p>
      </dgm:t>
    </dgm:pt>
    <dgm:pt modelId="{E45048D8-73BC-4E33-83AE-71EE0581252D}" type="pres">
      <dgm:prSet presAssocID="{205C26BA-80B9-40FA-A9F1-026E7760D812}" presName="root" presStyleCnt="0">
        <dgm:presLayoutVars>
          <dgm:dir/>
          <dgm:resizeHandles val="exact"/>
        </dgm:presLayoutVars>
      </dgm:prSet>
      <dgm:spPr/>
    </dgm:pt>
    <dgm:pt modelId="{8EE4B59C-0796-429E-81B8-957B6CDD2747}" type="pres">
      <dgm:prSet presAssocID="{15A0ECAD-9F97-426D-953A-6A634F66D5B5}" presName="compNode" presStyleCnt="0"/>
      <dgm:spPr/>
    </dgm:pt>
    <dgm:pt modelId="{94106B40-5A12-49CC-81C7-0A504DB1F34B}" type="pres">
      <dgm:prSet presAssocID="{15A0ECAD-9F97-426D-953A-6A634F66D5B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
        </a:ext>
      </dgm:extLst>
    </dgm:pt>
    <dgm:pt modelId="{920DA449-5A60-44E3-9C13-2BC3393B8948}" type="pres">
      <dgm:prSet presAssocID="{15A0ECAD-9F97-426D-953A-6A634F66D5B5}" presName="iconSpace" presStyleCnt="0"/>
      <dgm:spPr/>
    </dgm:pt>
    <dgm:pt modelId="{BC9195A8-2736-44B5-9A13-E51E37BC88CD}" type="pres">
      <dgm:prSet presAssocID="{15A0ECAD-9F97-426D-953A-6A634F66D5B5}" presName="parTx" presStyleLbl="revTx" presStyleIdx="0" presStyleCnt="6">
        <dgm:presLayoutVars>
          <dgm:chMax val="0"/>
          <dgm:chPref val="0"/>
        </dgm:presLayoutVars>
      </dgm:prSet>
      <dgm:spPr/>
    </dgm:pt>
    <dgm:pt modelId="{14B82B96-5062-4EEB-8DAF-B121F9AB5FE4}" type="pres">
      <dgm:prSet presAssocID="{15A0ECAD-9F97-426D-953A-6A634F66D5B5}" presName="txSpace" presStyleCnt="0"/>
      <dgm:spPr/>
    </dgm:pt>
    <dgm:pt modelId="{675281A1-E20F-4FCC-86FE-EDF276447C14}" type="pres">
      <dgm:prSet presAssocID="{15A0ECAD-9F97-426D-953A-6A634F66D5B5}" presName="desTx" presStyleLbl="revTx" presStyleIdx="1" presStyleCnt="6">
        <dgm:presLayoutVars/>
      </dgm:prSet>
      <dgm:spPr/>
    </dgm:pt>
    <dgm:pt modelId="{7874DD6F-018F-43E3-8ADE-DEA16B19197A}" type="pres">
      <dgm:prSet presAssocID="{8D9FD82D-9D60-475B-A0E3-B99F300ADBAA}" presName="sibTrans" presStyleCnt="0"/>
      <dgm:spPr/>
    </dgm:pt>
    <dgm:pt modelId="{13794317-05B1-42C7-83E8-9DE157804CC7}" type="pres">
      <dgm:prSet presAssocID="{93B84185-D0F6-450A-B246-5E59ED2782B0}" presName="compNode" presStyleCnt="0"/>
      <dgm:spPr/>
    </dgm:pt>
    <dgm:pt modelId="{DF5025AA-B3A8-4C09-93E3-95EA800ACDE1}" type="pres">
      <dgm:prSet presAssocID="{93B84185-D0F6-450A-B246-5E59ED2782B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10B88F85-70BE-46E2-9D6D-BB1F6A8BEECB}" type="pres">
      <dgm:prSet presAssocID="{93B84185-D0F6-450A-B246-5E59ED2782B0}" presName="iconSpace" presStyleCnt="0"/>
      <dgm:spPr/>
    </dgm:pt>
    <dgm:pt modelId="{4B28AA74-E840-4D88-BEAE-2BC67A75BFCD}" type="pres">
      <dgm:prSet presAssocID="{93B84185-D0F6-450A-B246-5E59ED2782B0}" presName="parTx" presStyleLbl="revTx" presStyleIdx="2" presStyleCnt="6">
        <dgm:presLayoutVars>
          <dgm:chMax val="0"/>
          <dgm:chPref val="0"/>
        </dgm:presLayoutVars>
      </dgm:prSet>
      <dgm:spPr/>
    </dgm:pt>
    <dgm:pt modelId="{E3AA1838-0411-45AD-8CD3-695CAADE1FDE}" type="pres">
      <dgm:prSet presAssocID="{93B84185-D0F6-450A-B246-5E59ED2782B0}" presName="txSpace" presStyleCnt="0"/>
      <dgm:spPr/>
    </dgm:pt>
    <dgm:pt modelId="{30AD1F03-C7B1-4912-BF5E-935252076581}" type="pres">
      <dgm:prSet presAssocID="{93B84185-D0F6-450A-B246-5E59ED2782B0}" presName="desTx" presStyleLbl="revTx" presStyleIdx="3" presStyleCnt="6">
        <dgm:presLayoutVars/>
      </dgm:prSet>
      <dgm:spPr/>
    </dgm:pt>
    <dgm:pt modelId="{7A435389-18F4-4D85-8469-D3811E5AE11C}" type="pres">
      <dgm:prSet presAssocID="{36EAE365-36CA-4163-ADF1-4CAE9CE8FAF1}" presName="sibTrans" presStyleCnt="0"/>
      <dgm:spPr/>
    </dgm:pt>
    <dgm:pt modelId="{910A343F-A1BC-4353-9356-0C3267037EFF}" type="pres">
      <dgm:prSet presAssocID="{39F01836-41B8-4B60-9AA5-40EDEF6F119D}" presName="compNode" presStyleCnt="0"/>
      <dgm:spPr/>
    </dgm:pt>
    <dgm:pt modelId="{C574A8E3-E233-4D63-87AA-40012EEC7A05}" type="pres">
      <dgm:prSet presAssocID="{39F01836-41B8-4B60-9AA5-40EDEF6F119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4FEB7994-2146-4953-8C88-F4C7C39FBB88}" type="pres">
      <dgm:prSet presAssocID="{39F01836-41B8-4B60-9AA5-40EDEF6F119D}" presName="iconSpace" presStyleCnt="0"/>
      <dgm:spPr/>
    </dgm:pt>
    <dgm:pt modelId="{82F0899F-FC7F-4B6F-BF04-62CDDFAB7F61}" type="pres">
      <dgm:prSet presAssocID="{39F01836-41B8-4B60-9AA5-40EDEF6F119D}" presName="parTx" presStyleLbl="revTx" presStyleIdx="4" presStyleCnt="6">
        <dgm:presLayoutVars>
          <dgm:chMax val="0"/>
          <dgm:chPref val="0"/>
        </dgm:presLayoutVars>
      </dgm:prSet>
      <dgm:spPr/>
    </dgm:pt>
    <dgm:pt modelId="{F6372952-31CE-4EF1-93FF-95119663AD20}" type="pres">
      <dgm:prSet presAssocID="{39F01836-41B8-4B60-9AA5-40EDEF6F119D}" presName="txSpace" presStyleCnt="0"/>
      <dgm:spPr/>
    </dgm:pt>
    <dgm:pt modelId="{08A168FC-4ED9-4A9C-97E8-48C6A1521882}" type="pres">
      <dgm:prSet presAssocID="{39F01836-41B8-4B60-9AA5-40EDEF6F119D}" presName="desTx" presStyleLbl="revTx" presStyleIdx="5" presStyleCnt="6" custScaleY="113619" custLinFactNeighborY="8119">
        <dgm:presLayoutVars/>
      </dgm:prSet>
      <dgm:spPr/>
    </dgm:pt>
  </dgm:ptLst>
  <dgm:cxnLst>
    <dgm:cxn modelId="{CD6AA60A-337E-CB4D-A88E-A30205DB5EDF}" type="presOf" srcId="{298196C1-62D6-41A5-AB7C-77E978FC7E31}" destId="{08A168FC-4ED9-4A9C-97E8-48C6A1521882}" srcOrd="0" destOrd="1" presId="urn:microsoft.com/office/officeart/2018/2/layout/IconLabelDescriptionList"/>
    <dgm:cxn modelId="{E01D0A13-A21D-4BDA-B9C9-BE6158154432}" srcId="{93B84185-D0F6-450A-B246-5E59ED2782B0}" destId="{0A80430D-E8B2-4C01-B6B2-94A40FD7762A}" srcOrd="0" destOrd="0" parTransId="{4C4D7B85-7161-46B5-9E3C-DC4531C082E8}" sibTransId="{89627CE1-024E-4FFA-B342-00FA4F6254DD}"/>
    <dgm:cxn modelId="{326E0928-4BA7-459F-9CB6-666888861519}" srcId="{205C26BA-80B9-40FA-A9F1-026E7760D812}" destId="{93B84185-D0F6-450A-B246-5E59ED2782B0}" srcOrd="1" destOrd="0" parTransId="{4BC29A5B-C60F-4C23-A9CC-FA0DB2DE97B5}" sibTransId="{36EAE365-36CA-4163-ADF1-4CAE9CE8FAF1}"/>
    <dgm:cxn modelId="{D1C54238-64BC-4FC1-BF16-2192FFB3FCB8}" srcId="{93B84185-D0F6-450A-B246-5E59ED2782B0}" destId="{87CFBB77-86B9-4881-ADCC-38373456A885}" srcOrd="1" destOrd="0" parTransId="{60B70BE2-343B-4F25-8972-FA44BD881F65}" sibTransId="{A82D6EFC-B13C-4110-83BF-459458C557E9}"/>
    <dgm:cxn modelId="{33E9E63C-860A-4320-9C0F-EA37D1687614}" srcId="{39F01836-41B8-4B60-9AA5-40EDEF6F119D}" destId="{A155B61D-5500-484D-ADA9-62E6BE2F6B86}" srcOrd="2" destOrd="0" parTransId="{A7DA4C42-3EE1-4A17-91DB-B5A96610C4C5}" sibTransId="{B5EE1DE7-EAB6-4AF1-8A7D-D7086D728A6E}"/>
    <dgm:cxn modelId="{FAE2B83D-413F-C044-8636-1DEDAB291CDF}" type="presOf" srcId="{15A0ECAD-9F97-426D-953A-6A634F66D5B5}" destId="{BC9195A8-2736-44B5-9A13-E51E37BC88CD}" srcOrd="0" destOrd="0" presId="urn:microsoft.com/office/officeart/2018/2/layout/IconLabelDescriptionList"/>
    <dgm:cxn modelId="{256CF04B-7CE3-BA43-9BC8-A1B125D28CAF}" type="presOf" srcId="{93B84185-D0F6-450A-B246-5E59ED2782B0}" destId="{4B28AA74-E840-4D88-BEAE-2BC67A75BFCD}" srcOrd="0" destOrd="0" presId="urn:microsoft.com/office/officeart/2018/2/layout/IconLabelDescriptionList"/>
    <dgm:cxn modelId="{3F58E14F-67FE-EF4E-94ED-BBC3088418EE}" type="presOf" srcId="{6C52E883-E7A8-4D28-9D73-14E98EAE1E2B}" destId="{08A168FC-4ED9-4A9C-97E8-48C6A1521882}" srcOrd="0" destOrd="0" presId="urn:microsoft.com/office/officeart/2018/2/layout/IconLabelDescriptionList"/>
    <dgm:cxn modelId="{5423C350-22BD-8341-9BB5-ED7D1F74C108}" type="presOf" srcId="{87CFBB77-86B9-4881-ADCC-38373456A885}" destId="{30AD1F03-C7B1-4912-BF5E-935252076581}" srcOrd="0" destOrd="1" presId="urn:microsoft.com/office/officeart/2018/2/layout/IconLabelDescriptionList"/>
    <dgm:cxn modelId="{88573B59-9643-2044-8B04-6322D6F53985}" type="presOf" srcId="{A155B61D-5500-484D-ADA9-62E6BE2F6B86}" destId="{08A168FC-4ED9-4A9C-97E8-48C6A1521882}" srcOrd="0" destOrd="2" presId="urn:microsoft.com/office/officeart/2018/2/layout/IconLabelDescriptionList"/>
    <dgm:cxn modelId="{C05C1461-86FE-4A75-8892-7AB997A51BD7}" srcId="{39F01836-41B8-4B60-9AA5-40EDEF6F119D}" destId="{6C52E883-E7A8-4D28-9D73-14E98EAE1E2B}" srcOrd="0" destOrd="0" parTransId="{6D15C947-E7B1-4552-8F88-B696B9470EC7}" sibTransId="{E3BAEBCB-AF47-4B4B-A454-E358314147DE}"/>
    <dgm:cxn modelId="{90D1F06A-7688-47E7-9055-C2F33145F234}" srcId="{15A0ECAD-9F97-426D-953A-6A634F66D5B5}" destId="{902C122B-940B-4106-AB2A-8736D36A11FB}" srcOrd="0" destOrd="0" parTransId="{DAB76009-23E7-474F-A1AC-74F2D3EB4BAF}" sibTransId="{7B27FA89-31D5-45AD-8E7D-CFC3DF7D4A69}"/>
    <dgm:cxn modelId="{80E88270-F3C9-40B3-B4ED-FC12CE2DCA0C}" srcId="{93B84185-D0F6-450A-B246-5E59ED2782B0}" destId="{4DEDB9FB-AA47-400C-A066-AFE3CBC01630}" srcOrd="2" destOrd="0" parTransId="{396C29BE-0516-4825-A2AA-13A031FB5C81}" sibTransId="{3752BAF6-E903-4B93-BC0A-3B9425413859}"/>
    <dgm:cxn modelId="{A2BD7E76-C531-D548-85EE-38B0583DDBCB}" type="presOf" srcId="{902C122B-940B-4106-AB2A-8736D36A11FB}" destId="{675281A1-E20F-4FCC-86FE-EDF276447C14}" srcOrd="0" destOrd="0" presId="urn:microsoft.com/office/officeart/2018/2/layout/IconLabelDescriptionList"/>
    <dgm:cxn modelId="{09075F89-3752-FA47-804A-9B67D3564111}" type="presOf" srcId="{205C26BA-80B9-40FA-A9F1-026E7760D812}" destId="{E45048D8-73BC-4E33-83AE-71EE0581252D}" srcOrd="0" destOrd="0" presId="urn:microsoft.com/office/officeart/2018/2/layout/IconLabelDescriptionList"/>
    <dgm:cxn modelId="{B7225D8F-4667-3048-954B-A355E19AE1C8}" type="presOf" srcId="{0A80430D-E8B2-4C01-B6B2-94A40FD7762A}" destId="{30AD1F03-C7B1-4912-BF5E-935252076581}" srcOrd="0" destOrd="0" presId="urn:microsoft.com/office/officeart/2018/2/layout/IconLabelDescriptionList"/>
    <dgm:cxn modelId="{94069898-EE39-4F65-87A8-1F065C6A1235}" srcId="{205C26BA-80B9-40FA-A9F1-026E7760D812}" destId="{15A0ECAD-9F97-426D-953A-6A634F66D5B5}" srcOrd="0" destOrd="0" parTransId="{1B692C4C-4B9E-4D36-8599-84D775FC8CB6}" sibTransId="{8D9FD82D-9D60-475B-A0E3-B99F300ADBAA}"/>
    <dgm:cxn modelId="{768980BA-227E-DC43-AC46-436406277B74}" type="presOf" srcId="{39F01836-41B8-4B60-9AA5-40EDEF6F119D}" destId="{82F0899F-FC7F-4B6F-BF04-62CDDFAB7F61}" srcOrd="0" destOrd="0" presId="urn:microsoft.com/office/officeart/2018/2/layout/IconLabelDescriptionList"/>
    <dgm:cxn modelId="{969BECBF-57FF-4C4F-BB39-6A27DC118ED5}" srcId="{205C26BA-80B9-40FA-A9F1-026E7760D812}" destId="{39F01836-41B8-4B60-9AA5-40EDEF6F119D}" srcOrd="2" destOrd="0" parTransId="{46F60777-8DF5-43C1-A71D-413926635007}" sibTransId="{E08CDAE6-0F84-416D-9FB8-79A5EEAAC84B}"/>
    <dgm:cxn modelId="{39F22FC0-FD46-AC45-A6CE-7A2BA48FDB9C}" type="presOf" srcId="{858E173D-CF4B-4436-B3A6-96E3BF28833E}" destId="{30AD1F03-C7B1-4912-BF5E-935252076581}" srcOrd="0" destOrd="3" presId="urn:microsoft.com/office/officeart/2018/2/layout/IconLabelDescriptionList"/>
    <dgm:cxn modelId="{D4B9E7C2-F7D3-4A9D-BE4F-DC5815D59D84}" srcId="{93B84185-D0F6-450A-B246-5E59ED2782B0}" destId="{858E173D-CF4B-4436-B3A6-96E3BF28833E}" srcOrd="3" destOrd="0" parTransId="{E6240921-7127-41B7-982E-36EB31FBED73}" sibTransId="{340B54F8-D20C-4FCB-810B-E484809192D8}"/>
    <dgm:cxn modelId="{A29EA0D3-1569-1E4A-8667-0EC65E719433}" type="presOf" srcId="{4DEDB9FB-AA47-400C-A066-AFE3CBC01630}" destId="{30AD1F03-C7B1-4912-BF5E-935252076581}" srcOrd="0" destOrd="2" presId="urn:microsoft.com/office/officeart/2018/2/layout/IconLabelDescriptionList"/>
    <dgm:cxn modelId="{55E84CE5-EF04-435B-B8EC-880BABB23E5B}" srcId="{39F01836-41B8-4B60-9AA5-40EDEF6F119D}" destId="{298196C1-62D6-41A5-AB7C-77E978FC7E31}" srcOrd="1" destOrd="0" parTransId="{B32E6294-571B-41F1-9D1B-717C54D9BE8B}" sibTransId="{B679D530-5FEA-4C91-A51B-DDBE606D9E45}"/>
    <dgm:cxn modelId="{1521FC00-04DC-DE41-9CE3-38C9FDBB2AC2}" type="presParOf" srcId="{E45048D8-73BC-4E33-83AE-71EE0581252D}" destId="{8EE4B59C-0796-429E-81B8-957B6CDD2747}" srcOrd="0" destOrd="0" presId="urn:microsoft.com/office/officeart/2018/2/layout/IconLabelDescriptionList"/>
    <dgm:cxn modelId="{A11C5E7E-360E-3C4A-9955-E620C1D4DE01}" type="presParOf" srcId="{8EE4B59C-0796-429E-81B8-957B6CDD2747}" destId="{94106B40-5A12-49CC-81C7-0A504DB1F34B}" srcOrd="0" destOrd="0" presId="urn:microsoft.com/office/officeart/2018/2/layout/IconLabelDescriptionList"/>
    <dgm:cxn modelId="{068A204A-E0C8-C24C-B3CE-043AB28CD8A1}" type="presParOf" srcId="{8EE4B59C-0796-429E-81B8-957B6CDD2747}" destId="{920DA449-5A60-44E3-9C13-2BC3393B8948}" srcOrd="1" destOrd="0" presId="urn:microsoft.com/office/officeart/2018/2/layout/IconLabelDescriptionList"/>
    <dgm:cxn modelId="{0F835E7F-9DA4-D34E-B1EB-27A6BEF63667}" type="presParOf" srcId="{8EE4B59C-0796-429E-81B8-957B6CDD2747}" destId="{BC9195A8-2736-44B5-9A13-E51E37BC88CD}" srcOrd="2" destOrd="0" presId="urn:microsoft.com/office/officeart/2018/2/layout/IconLabelDescriptionList"/>
    <dgm:cxn modelId="{026BFCE6-8CB4-714E-B237-BE961ED943A9}" type="presParOf" srcId="{8EE4B59C-0796-429E-81B8-957B6CDD2747}" destId="{14B82B96-5062-4EEB-8DAF-B121F9AB5FE4}" srcOrd="3" destOrd="0" presId="urn:microsoft.com/office/officeart/2018/2/layout/IconLabelDescriptionList"/>
    <dgm:cxn modelId="{F69A91CB-1187-DD48-A395-61E9849F50E9}" type="presParOf" srcId="{8EE4B59C-0796-429E-81B8-957B6CDD2747}" destId="{675281A1-E20F-4FCC-86FE-EDF276447C14}" srcOrd="4" destOrd="0" presId="urn:microsoft.com/office/officeart/2018/2/layout/IconLabelDescriptionList"/>
    <dgm:cxn modelId="{31664248-5E89-1942-9A81-ADF56487E443}" type="presParOf" srcId="{E45048D8-73BC-4E33-83AE-71EE0581252D}" destId="{7874DD6F-018F-43E3-8ADE-DEA16B19197A}" srcOrd="1" destOrd="0" presId="urn:microsoft.com/office/officeart/2018/2/layout/IconLabelDescriptionList"/>
    <dgm:cxn modelId="{545D8A15-D185-2349-8FD3-D92C56C4BA9C}" type="presParOf" srcId="{E45048D8-73BC-4E33-83AE-71EE0581252D}" destId="{13794317-05B1-42C7-83E8-9DE157804CC7}" srcOrd="2" destOrd="0" presId="urn:microsoft.com/office/officeart/2018/2/layout/IconLabelDescriptionList"/>
    <dgm:cxn modelId="{9AE157F7-42A1-2A49-9033-BC2C0F7DD251}" type="presParOf" srcId="{13794317-05B1-42C7-83E8-9DE157804CC7}" destId="{DF5025AA-B3A8-4C09-93E3-95EA800ACDE1}" srcOrd="0" destOrd="0" presId="urn:microsoft.com/office/officeart/2018/2/layout/IconLabelDescriptionList"/>
    <dgm:cxn modelId="{63A62D65-3A0E-1841-9E5D-9F96A13785C9}" type="presParOf" srcId="{13794317-05B1-42C7-83E8-9DE157804CC7}" destId="{10B88F85-70BE-46E2-9D6D-BB1F6A8BEECB}" srcOrd="1" destOrd="0" presId="urn:microsoft.com/office/officeart/2018/2/layout/IconLabelDescriptionList"/>
    <dgm:cxn modelId="{9790D2FD-A781-1643-975B-549DB93BE668}" type="presParOf" srcId="{13794317-05B1-42C7-83E8-9DE157804CC7}" destId="{4B28AA74-E840-4D88-BEAE-2BC67A75BFCD}" srcOrd="2" destOrd="0" presId="urn:microsoft.com/office/officeart/2018/2/layout/IconLabelDescriptionList"/>
    <dgm:cxn modelId="{F59124BA-F3E1-1245-ACDC-D48BEFA1E4E8}" type="presParOf" srcId="{13794317-05B1-42C7-83E8-9DE157804CC7}" destId="{E3AA1838-0411-45AD-8CD3-695CAADE1FDE}" srcOrd="3" destOrd="0" presId="urn:microsoft.com/office/officeart/2018/2/layout/IconLabelDescriptionList"/>
    <dgm:cxn modelId="{37BC52E1-D990-1943-B4EE-52BA7EF7C951}" type="presParOf" srcId="{13794317-05B1-42C7-83E8-9DE157804CC7}" destId="{30AD1F03-C7B1-4912-BF5E-935252076581}" srcOrd="4" destOrd="0" presId="urn:microsoft.com/office/officeart/2018/2/layout/IconLabelDescriptionList"/>
    <dgm:cxn modelId="{529EBC9F-0000-7044-89F3-5A084BB8E43F}" type="presParOf" srcId="{E45048D8-73BC-4E33-83AE-71EE0581252D}" destId="{7A435389-18F4-4D85-8469-D3811E5AE11C}" srcOrd="3" destOrd="0" presId="urn:microsoft.com/office/officeart/2018/2/layout/IconLabelDescriptionList"/>
    <dgm:cxn modelId="{4A344E8E-EB9A-5B4A-AADF-678833CD0E0D}" type="presParOf" srcId="{E45048D8-73BC-4E33-83AE-71EE0581252D}" destId="{910A343F-A1BC-4353-9356-0C3267037EFF}" srcOrd="4" destOrd="0" presId="urn:microsoft.com/office/officeart/2018/2/layout/IconLabelDescriptionList"/>
    <dgm:cxn modelId="{06C64DD9-42C3-204C-B237-5BD513CEE228}" type="presParOf" srcId="{910A343F-A1BC-4353-9356-0C3267037EFF}" destId="{C574A8E3-E233-4D63-87AA-40012EEC7A05}" srcOrd="0" destOrd="0" presId="urn:microsoft.com/office/officeart/2018/2/layout/IconLabelDescriptionList"/>
    <dgm:cxn modelId="{3B5CF489-834C-3242-8F7D-58B0F6BA875D}" type="presParOf" srcId="{910A343F-A1BC-4353-9356-0C3267037EFF}" destId="{4FEB7994-2146-4953-8C88-F4C7C39FBB88}" srcOrd="1" destOrd="0" presId="urn:microsoft.com/office/officeart/2018/2/layout/IconLabelDescriptionList"/>
    <dgm:cxn modelId="{6353CA80-B8B8-CD4A-BED7-0A0007981D25}" type="presParOf" srcId="{910A343F-A1BC-4353-9356-0C3267037EFF}" destId="{82F0899F-FC7F-4B6F-BF04-62CDDFAB7F61}" srcOrd="2" destOrd="0" presId="urn:microsoft.com/office/officeart/2018/2/layout/IconLabelDescriptionList"/>
    <dgm:cxn modelId="{581F37E7-EC54-CC44-B831-FF1789F61FA2}" type="presParOf" srcId="{910A343F-A1BC-4353-9356-0C3267037EFF}" destId="{F6372952-31CE-4EF1-93FF-95119663AD20}" srcOrd="3" destOrd="0" presId="urn:microsoft.com/office/officeart/2018/2/layout/IconLabelDescriptionList"/>
    <dgm:cxn modelId="{C3E1EDA4-06BA-CB40-834A-32BB9BD2611A}" type="presParOf" srcId="{910A343F-A1BC-4353-9356-0C3267037EFF}" destId="{08A168FC-4ED9-4A9C-97E8-48C6A1521882}"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E84054-7054-4A52-AC45-FF0928658F3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F436BEB-5206-48EE-85F4-D61AD4507FC5}">
      <dgm:prSet/>
      <dgm:spPr/>
      <dgm:t>
        <a:bodyPr/>
        <a:lstStyle/>
        <a:p>
          <a:r>
            <a:rPr lang="en-US" b="1"/>
            <a:t>Mental Health Impact</a:t>
          </a:r>
          <a:r>
            <a:rPr lang="en-US"/>
            <a:t>:</a:t>
          </a:r>
        </a:p>
      </dgm:t>
    </dgm:pt>
    <dgm:pt modelId="{B2DE0F35-EF89-475F-AA48-EA7402AD6885}" type="parTrans" cxnId="{15B3EDD4-981A-4279-9898-EC23E8D95353}">
      <dgm:prSet/>
      <dgm:spPr/>
      <dgm:t>
        <a:bodyPr/>
        <a:lstStyle/>
        <a:p>
          <a:endParaRPr lang="en-US"/>
        </a:p>
      </dgm:t>
    </dgm:pt>
    <dgm:pt modelId="{BC95D5C3-5338-4012-A92E-BBC4A0F0B7A1}" type="sibTrans" cxnId="{15B3EDD4-981A-4279-9898-EC23E8D95353}">
      <dgm:prSet/>
      <dgm:spPr/>
      <dgm:t>
        <a:bodyPr/>
        <a:lstStyle/>
        <a:p>
          <a:endParaRPr lang="en-US"/>
        </a:p>
      </dgm:t>
    </dgm:pt>
    <dgm:pt modelId="{B708CEB5-E8CE-4F7E-8F07-083326D1DA99}">
      <dgm:prSet/>
      <dgm:spPr/>
      <dgm:t>
        <a:bodyPr/>
        <a:lstStyle/>
        <a:p>
          <a:r>
            <a:rPr lang="en-US"/>
            <a:t>High levels of chronic stress leading to anxiety and depression</a:t>
          </a:r>
        </a:p>
      </dgm:t>
    </dgm:pt>
    <dgm:pt modelId="{511FA476-5210-4FE3-AA9B-646CDDE3D38F}" type="parTrans" cxnId="{4F8FDDCB-E5E8-4802-AF2B-CDA83AE6B317}">
      <dgm:prSet/>
      <dgm:spPr/>
      <dgm:t>
        <a:bodyPr/>
        <a:lstStyle/>
        <a:p>
          <a:endParaRPr lang="en-US"/>
        </a:p>
      </dgm:t>
    </dgm:pt>
    <dgm:pt modelId="{ACC788FB-FD86-4281-A41E-41F0FEA64E13}" type="sibTrans" cxnId="{4F8FDDCB-E5E8-4802-AF2B-CDA83AE6B317}">
      <dgm:prSet/>
      <dgm:spPr/>
      <dgm:t>
        <a:bodyPr/>
        <a:lstStyle/>
        <a:p>
          <a:endParaRPr lang="en-US"/>
        </a:p>
      </dgm:t>
    </dgm:pt>
    <dgm:pt modelId="{08DF46EE-9E86-402A-8C9F-F7D6656CCC0A}">
      <dgm:prSet/>
      <dgm:spPr/>
      <dgm:t>
        <a:bodyPr/>
        <a:lstStyle/>
        <a:p>
          <a:r>
            <a:rPr lang="en-US"/>
            <a:t>Increased risk of substance use and suicidal ideation among healthcare professionals</a:t>
          </a:r>
        </a:p>
      </dgm:t>
    </dgm:pt>
    <dgm:pt modelId="{03B1F266-E2E3-45AF-82AF-D70674787C5F}" type="parTrans" cxnId="{CDF0DE06-CAAF-41D7-A35C-2D0612D6BD90}">
      <dgm:prSet/>
      <dgm:spPr/>
      <dgm:t>
        <a:bodyPr/>
        <a:lstStyle/>
        <a:p>
          <a:endParaRPr lang="en-US"/>
        </a:p>
      </dgm:t>
    </dgm:pt>
    <dgm:pt modelId="{E7BD02F7-49C7-4495-AA01-6192C6A6EE3E}" type="sibTrans" cxnId="{CDF0DE06-CAAF-41D7-A35C-2D0612D6BD90}">
      <dgm:prSet/>
      <dgm:spPr/>
      <dgm:t>
        <a:bodyPr/>
        <a:lstStyle/>
        <a:p>
          <a:endParaRPr lang="en-US"/>
        </a:p>
      </dgm:t>
    </dgm:pt>
    <dgm:pt modelId="{816F4CC6-DB22-4DA9-985B-AB395914D229}">
      <dgm:prSet/>
      <dgm:spPr/>
      <dgm:t>
        <a:bodyPr/>
        <a:lstStyle/>
        <a:p>
          <a:r>
            <a:rPr lang="en-US" b="1"/>
            <a:t>Physical Health Consequences</a:t>
          </a:r>
          <a:r>
            <a:rPr lang="en-US"/>
            <a:t>:</a:t>
          </a:r>
        </a:p>
      </dgm:t>
    </dgm:pt>
    <dgm:pt modelId="{B5803BC9-8FB3-461E-B3D2-C21F210E5444}" type="parTrans" cxnId="{27AFA21C-5851-4F01-8D6F-EB0ACCF4BDAA}">
      <dgm:prSet/>
      <dgm:spPr/>
      <dgm:t>
        <a:bodyPr/>
        <a:lstStyle/>
        <a:p>
          <a:endParaRPr lang="en-US"/>
        </a:p>
      </dgm:t>
    </dgm:pt>
    <dgm:pt modelId="{FB4AF11F-24E6-4E3E-BE05-74803B9B59AF}" type="sibTrans" cxnId="{27AFA21C-5851-4F01-8D6F-EB0ACCF4BDAA}">
      <dgm:prSet/>
      <dgm:spPr/>
      <dgm:t>
        <a:bodyPr/>
        <a:lstStyle/>
        <a:p>
          <a:endParaRPr lang="en-US"/>
        </a:p>
      </dgm:t>
    </dgm:pt>
    <dgm:pt modelId="{25E1E229-FDD6-42EE-84AD-6102379DD646}">
      <dgm:prSet/>
      <dgm:spPr/>
      <dgm:t>
        <a:bodyPr/>
        <a:lstStyle/>
        <a:p>
          <a:r>
            <a:rPr lang="en-US"/>
            <a:t>Elevated cortisol levels linked to heart disease, hypertension, and weakened immune function</a:t>
          </a:r>
        </a:p>
      </dgm:t>
    </dgm:pt>
    <dgm:pt modelId="{30545D96-B436-499E-9561-74CC5D6E6978}" type="parTrans" cxnId="{BF07A222-FF29-471F-9543-7DE53A852609}">
      <dgm:prSet/>
      <dgm:spPr/>
      <dgm:t>
        <a:bodyPr/>
        <a:lstStyle/>
        <a:p>
          <a:endParaRPr lang="en-US"/>
        </a:p>
      </dgm:t>
    </dgm:pt>
    <dgm:pt modelId="{4255F50E-FAA9-4C67-BC76-8DD2B8F42C75}" type="sibTrans" cxnId="{BF07A222-FF29-471F-9543-7DE53A852609}">
      <dgm:prSet/>
      <dgm:spPr/>
      <dgm:t>
        <a:bodyPr/>
        <a:lstStyle/>
        <a:p>
          <a:endParaRPr lang="en-US"/>
        </a:p>
      </dgm:t>
    </dgm:pt>
    <dgm:pt modelId="{28F4A06C-B63A-43F2-9197-3DBF0CED2AA9}">
      <dgm:prSet/>
      <dgm:spPr/>
      <dgm:t>
        <a:bodyPr/>
        <a:lstStyle/>
        <a:p>
          <a:r>
            <a:rPr lang="en-US" dirty="0"/>
            <a:t>Chronic fatigue, sleep disorders, and increased risk of chronic illnesses</a:t>
          </a:r>
        </a:p>
      </dgm:t>
    </dgm:pt>
    <dgm:pt modelId="{B81F787B-E8E5-4F60-B9A5-BCF21DBCEFFD}" type="parTrans" cxnId="{DC4DC009-A2F6-48D6-BD22-32D4CF8E3038}">
      <dgm:prSet/>
      <dgm:spPr/>
      <dgm:t>
        <a:bodyPr/>
        <a:lstStyle/>
        <a:p>
          <a:endParaRPr lang="en-US"/>
        </a:p>
      </dgm:t>
    </dgm:pt>
    <dgm:pt modelId="{5FE5B640-DBD7-403A-BF31-95FCC399C905}" type="sibTrans" cxnId="{DC4DC009-A2F6-48D6-BD22-32D4CF8E3038}">
      <dgm:prSet/>
      <dgm:spPr/>
      <dgm:t>
        <a:bodyPr/>
        <a:lstStyle/>
        <a:p>
          <a:endParaRPr lang="en-US"/>
        </a:p>
      </dgm:t>
    </dgm:pt>
    <dgm:pt modelId="{1BFA6BCB-3AF7-4A1D-94A4-FBD6BD25D86A}">
      <dgm:prSet/>
      <dgm:spPr/>
      <dgm:t>
        <a:bodyPr/>
        <a:lstStyle/>
        <a:p>
          <a:r>
            <a:rPr lang="en-US" b="1"/>
            <a:t>Impact on Patient Care</a:t>
          </a:r>
          <a:r>
            <a:rPr lang="en-US"/>
            <a:t>:</a:t>
          </a:r>
        </a:p>
      </dgm:t>
    </dgm:pt>
    <dgm:pt modelId="{84AEDA85-B82D-46AE-AED6-2E0EBCCB1DB6}" type="parTrans" cxnId="{03C551DE-EB38-41D1-A8D4-F038D2ACD729}">
      <dgm:prSet/>
      <dgm:spPr/>
      <dgm:t>
        <a:bodyPr/>
        <a:lstStyle/>
        <a:p>
          <a:endParaRPr lang="en-US"/>
        </a:p>
      </dgm:t>
    </dgm:pt>
    <dgm:pt modelId="{BFD992F8-5243-41CE-A17B-B1BE9C1CA6C9}" type="sibTrans" cxnId="{03C551DE-EB38-41D1-A8D4-F038D2ACD729}">
      <dgm:prSet/>
      <dgm:spPr/>
      <dgm:t>
        <a:bodyPr/>
        <a:lstStyle/>
        <a:p>
          <a:endParaRPr lang="en-US"/>
        </a:p>
      </dgm:t>
    </dgm:pt>
    <dgm:pt modelId="{2CCFC36F-9F4F-402B-8545-1ACC73CA855C}">
      <dgm:prSet/>
      <dgm:spPr/>
      <dgm:t>
        <a:bodyPr/>
        <a:lstStyle/>
        <a:p>
          <a:r>
            <a:rPr lang="en-US"/>
            <a:t>Reduced empathy and engagement with patients</a:t>
          </a:r>
        </a:p>
      </dgm:t>
    </dgm:pt>
    <dgm:pt modelId="{5B463725-F787-488F-BBB2-AA1B65522D87}" type="parTrans" cxnId="{18865630-7BA6-42EA-BA34-9044B9706B2E}">
      <dgm:prSet/>
      <dgm:spPr/>
      <dgm:t>
        <a:bodyPr/>
        <a:lstStyle/>
        <a:p>
          <a:endParaRPr lang="en-US"/>
        </a:p>
      </dgm:t>
    </dgm:pt>
    <dgm:pt modelId="{BF87F23F-E604-483A-A8C7-CE6B5F03C41E}" type="sibTrans" cxnId="{18865630-7BA6-42EA-BA34-9044B9706B2E}">
      <dgm:prSet/>
      <dgm:spPr/>
      <dgm:t>
        <a:bodyPr/>
        <a:lstStyle/>
        <a:p>
          <a:endParaRPr lang="en-US"/>
        </a:p>
      </dgm:t>
    </dgm:pt>
    <dgm:pt modelId="{823B0569-1944-4B3F-AF33-B3C90FFF0458}">
      <dgm:prSet/>
      <dgm:spPr/>
      <dgm:t>
        <a:bodyPr/>
        <a:lstStyle/>
        <a:p>
          <a:r>
            <a:rPr lang="en-US" dirty="0"/>
            <a:t>Higher likelihood of misdiagnosis and procedural errors</a:t>
          </a:r>
        </a:p>
      </dgm:t>
    </dgm:pt>
    <dgm:pt modelId="{AF8044AA-6CC8-4FA7-9789-F930DA978685}" type="parTrans" cxnId="{653DFEC7-C797-4B85-9F65-DE97892615E3}">
      <dgm:prSet/>
      <dgm:spPr/>
      <dgm:t>
        <a:bodyPr/>
        <a:lstStyle/>
        <a:p>
          <a:endParaRPr lang="en-US"/>
        </a:p>
      </dgm:t>
    </dgm:pt>
    <dgm:pt modelId="{DC635E5F-725B-4774-98C2-C84455FCBD52}" type="sibTrans" cxnId="{653DFEC7-C797-4B85-9F65-DE97892615E3}">
      <dgm:prSet/>
      <dgm:spPr/>
      <dgm:t>
        <a:bodyPr/>
        <a:lstStyle/>
        <a:p>
          <a:endParaRPr lang="en-US"/>
        </a:p>
      </dgm:t>
    </dgm:pt>
    <dgm:pt modelId="{EB481ED3-C92F-0B4A-8C01-81C373A6E3CD}" type="pres">
      <dgm:prSet presAssocID="{35E84054-7054-4A52-AC45-FF0928658F38}" presName="linear" presStyleCnt="0">
        <dgm:presLayoutVars>
          <dgm:dir/>
          <dgm:animLvl val="lvl"/>
          <dgm:resizeHandles val="exact"/>
        </dgm:presLayoutVars>
      </dgm:prSet>
      <dgm:spPr/>
    </dgm:pt>
    <dgm:pt modelId="{EAFA6484-D887-F447-B957-EF8641A6F849}" type="pres">
      <dgm:prSet presAssocID="{8F436BEB-5206-48EE-85F4-D61AD4507FC5}" presName="parentLin" presStyleCnt="0"/>
      <dgm:spPr/>
    </dgm:pt>
    <dgm:pt modelId="{DC2054EE-EF50-F044-A732-A138AE444B36}" type="pres">
      <dgm:prSet presAssocID="{8F436BEB-5206-48EE-85F4-D61AD4507FC5}" presName="parentLeftMargin" presStyleLbl="node1" presStyleIdx="0" presStyleCnt="3"/>
      <dgm:spPr/>
    </dgm:pt>
    <dgm:pt modelId="{2096ED7A-485D-A643-AFCD-4CF65AF8B5C0}" type="pres">
      <dgm:prSet presAssocID="{8F436BEB-5206-48EE-85F4-D61AD4507FC5}" presName="parentText" presStyleLbl="node1" presStyleIdx="0" presStyleCnt="3">
        <dgm:presLayoutVars>
          <dgm:chMax val="0"/>
          <dgm:bulletEnabled val="1"/>
        </dgm:presLayoutVars>
      </dgm:prSet>
      <dgm:spPr/>
    </dgm:pt>
    <dgm:pt modelId="{69CE64F4-528D-6743-85D2-B79FCF914EDE}" type="pres">
      <dgm:prSet presAssocID="{8F436BEB-5206-48EE-85F4-D61AD4507FC5}" presName="negativeSpace" presStyleCnt="0"/>
      <dgm:spPr/>
    </dgm:pt>
    <dgm:pt modelId="{D3B69245-0629-6F4E-A5C3-5E347E548D1A}" type="pres">
      <dgm:prSet presAssocID="{8F436BEB-5206-48EE-85F4-D61AD4507FC5}" presName="childText" presStyleLbl="conFgAcc1" presStyleIdx="0" presStyleCnt="3">
        <dgm:presLayoutVars>
          <dgm:bulletEnabled val="1"/>
        </dgm:presLayoutVars>
      </dgm:prSet>
      <dgm:spPr/>
    </dgm:pt>
    <dgm:pt modelId="{D70B3E49-F7E5-024C-857E-28FF42A87334}" type="pres">
      <dgm:prSet presAssocID="{BC95D5C3-5338-4012-A92E-BBC4A0F0B7A1}" presName="spaceBetweenRectangles" presStyleCnt="0"/>
      <dgm:spPr/>
    </dgm:pt>
    <dgm:pt modelId="{AF898BDC-0EBA-634B-AAC0-5FEBB72BACDB}" type="pres">
      <dgm:prSet presAssocID="{816F4CC6-DB22-4DA9-985B-AB395914D229}" presName="parentLin" presStyleCnt="0"/>
      <dgm:spPr/>
    </dgm:pt>
    <dgm:pt modelId="{8DBD98B6-67D1-3A4C-8105-90EC858F0073}" type="pres">
      <dgm:prSet presAssocID="{816F4CC6-DB22-4DA9-985B-AB395914D229}" presName="parentLeftMargin" presStyleLbl="node1" presStyleIdx="0" presStyleCnt="3"/>
      <dgm:spPr/>
    </dgm:pt>
    <dgm:pt modelId="{E841859D-69B8-EE4C-80D0-8ED0654986CD}" type="pres">
      <dgm:prSet presAssocID="{816F4CC6-DB22-4DA9-985B-AB395914D229}" presName="parentText" presStyleLbl="node1" presStyleIdx="1" presStyleCnt="3">
        <dgm:presLayoutVars>
          <dgm:chMax val="0"/>
          <dgm:bulletEnabled val="1"/>
        </dgm:presLayoutVars>
      </dgm:prSet>
      <dgm:spPr/>
    </dgm:pt>
    <dgm:pt modelId="{07BF0487-D35B-2B49-ABC1-62A6DABAF832}" type="pres">
      <dgm:prSet presAssocID="{816F4CC6-DB22-4DA9-985B-AB395914D229}" presName="negativeSpace" presStyleCnt="0"/>
      <dgm:spPr/>
    </dgm:pt>
    <dgm:pt modelId="{B0568476-E40B-2A44-B8D2-82E82A907A32}" type="pres">
      <dgm:prSet presAssocID="{816F4CC6-DB22-4DA9-985B-AB395914D229}" presName="childText" presStyleLbl="conFgAcc1" presStyleIdx="1" presStyleCnt="3">
        <dgm:presLayoutVars>
          <dgm:bulletEnabled val="1"/>
        </dgm:presLayoutVars>
      </dgm:prSet>
      <dgm:spPr/>
    </dgm:pt>
    <dgm:pt modelId="{A8C5C0CA-0126-0948-BF32-84EBEB8C2B78}" type="pres">
      <dgm:prSet presAssocID="{FB4AF11F-24E6-4E3E-BE05-74803B9B59AF}" presName="spaceBetweenRectangles" presStyleCnt="0"/>
      <dgm:spPr/>
    </dgm:pt>
    <dgm:pt modelId="{69FEA409-053B-5B40-ABC1-70CC35BF7D14}" type="pres">
      <dgm:prSet presAssocID="{1BFA6BCB-3AF7-4A1D-94A4-FBD6BD25D86A}" presName="parentLin" presStyleCnt="0"/>
      <dgm:spPr/>
    </dgm:pt>
    <dgm:pt modelId="{99DB70BE-1E07-D94A-B32F-702B9C1A6631}" type="pres">
      <dgm:prSet presAssocID="{1BFA6BCB-3AF7-4A1D-94A4-FBD6BD25D86A}" presName="parentLeftMargin" presStyleLbl="node1" presStyleIdx="1" presStyleCnt="3"/>
      <dgm:spPr/>
    </dgm:pt>
    <dgm:pt modelId="{5AB04B24-9AC8-8A45-91A9-52AD0DD75CBA}" type="pres">
      <dgm:prSet presAssocID="{1BFA6BCB-3AF7-4A1D-94A4-FBD6BD25D86A}" presName="parentText" presStyleLbl="node1" presStyleIdx="2" presStyleCnt="3">
        <dgm:presLayoutVars>
          <dgm:chMax val="0"/>
          <dgm:bulletEnabled val="1"/>
        </dgm:presLayoutVars>
      </dgm:prSet>
      <dgm:spPr/>
    </dgm:pt>
    <dgm:pt modelId="{6FE6EC42-7AB1-1743-9BE9-FAF4F758F352}" type="pres">
      <dgm:prSet presAssocID="{1BFA6BCB-3AF7-4A1D-94A4-FBD6BD25D86A}" presName="negativeSpace" presStyleCnt="0"/>
      <dgm:spPr/>
    </dgm:pt>
    <dgm:pt modelId="{A8CB619A-A03F-8A49-8840-FF996B132B2A}" type="pres">
      <dgm:prSet presAssocID="{1BFA6BCB-3AF7-4A1D-94A4-FBD6BD25D86A}" presName="childText" presStyleLbl="conFgAcc1" presStyleIdx="2" presStyleCnt="3">
        <dgm:presLayoutVars>
          <dgm:bulletEnabled val="1"/>
        </dgm:presLayoutVars>
      </dgm:prSet>
      <dgm:spPr/>
    </dgm:pt>
  </dgm:ptLst>
  <dgm:cxnLst>
    <dgm:cxn modelId="{1A2DF402-89FF-D040-9B61-46E1CEEC750B}" type="presOf" srcId="{08DF46EE-9E86-402A-8C9F-F7D6656CCC0A}" destId="{D3B69245-0629-6F4E-A5C3-5E347E548D1A}" srcOrd="0" destOrd="1" presId="urn:microsoft.com/office/officeart/2005/8/layout/list1"/>
    <dgm:cxn modelId="{CDF0DE06-CAAF-41D7-A35C-2D0612D6BD90}" srcId="{8F436BEB-5206-48EE-85F4-D61AD4507FC5}" destId="{08DF46EE-9E86-402A-8C9F-F7D6656CCC0A}" srcOrd="1" destOrd="0" parTransId="{03B1F266-E2E3-45AF-82AF-D70674787C5F}" sibTransId="{E7BD02F7-49C7-4495-AA01-6192C6A6EE3E}"/>
    <dgm:cxn modelId="{DC4DC009-A2F6-48D6-BD22-32D4CF8E3038}" srcId="{816F4CC6-DB22-4DA9-985B-AB395914D229}" destId="{28F4A06C-B63A-43F2-9197-3DBF0CED2AA9}" srcOrd="1" destOrd="0" parTransId="{B81F787B-E8E5-4F60-B9A5-BCF21DBCEFFD}" sibTransId="{5FE5B640-DBD7-403A-BF31-95FCC399C905}"/>
    <dgm:cxn modelId="{27AFA21C-5851-4F01-8D6F-EB0ACCF4BDAA}" srcId="{35E84054-7054-4A52-AC45-FF0928658F38}" destId="{816F4CC6-DB22-4DA9-985B-AB395914D229}" srcOrd="1" destOrd="0" parTransId="{B5803BC9-8FB3-461E-B3D2-C21F210E5444}" sibTransId="{FB4AF11F-24E6-4E3E-BE05-74803B9B59AF}"/>
    <dgm:cxn modelId="{C22AA81E-A86F-704A-BFD4-8A00E1819142}" type="presOf" srcId="{1BFA6BCB-3AF7-4A1D-94A4-FBD6BD25D86A}" destId="{5AB04B24-9AC8-8A45-91A9-52AD0DD75CBA}" srcOrd="1" destOrd="0" presId="urn:microsoft.com/office/officeart/2005/8/layout/list1"/>
    <dgm:cxn modelId="{BF07A222-FF29-471F-9543-7DE53A852609}" srcId="{816F4CC6-DB22-4DA9-985B-AB395914D229}" destId="{25E1E229-FDD6-42EE-84AD-6102379DD646}" srcOrd="0" destOrd="0" parTransId="{30545D96-B436-499E-9561-74CC5D6E6978}" sibTransId="{4255F50E-FAA9-4C67-BC76-8DD2B8F42C75}"/>
    <dgm:cxn modelId="{C571C829-0EFD-DD41-83AB-2F33D68777FE}" type="presOf" srcId="{823B0569-1944-4B3F-AF33-B3C90FFF0458}" destId="{A8CB619A-A03F-8A49-8840-FF996B132B2A}" srcOrd="0" destOrd="1" presId="urn:microsoft.com/office/officeart/2005/8/layout/list1"/>
    <dgm:cxn modelId="{18865630-7BA6-42EA-BA34-9044B9706B2E}" srcId="{1BFA6BCB-3AF7-4A1D-94A4-FBD6BD25D86A}" destId="{2CCFC36F-9F4F-402B-8545-1ACC73CA855C}" srcOrd="0" destOrd="0" parTransId="{5B463725-F787-488F-BBB2-AA1B65522D87}" sibTransId="{BF87F23F-E604-483A-A8C7-CE6B5F03C41E}"/>
    <dgm:cxn modelId="{C441A035-2969-244A-B64A-856F9E176BB6}" type="presOf" srcId="{8F436BEB-5206-48EE-85F4-D61AD4507FC5}" destId="{2096ED7A-485D-A643-AFCD-4CF65AF8B5C0}" srcOrd="1" destOrd="0" presId="urn:microsoft.com/office/officeart/2005/8/layout/list1"/>
    <dgm:cxn modelId="{DE408E38-85A2-834D-882C-5FC2FCB12601}" type="presOf" srcId="{1BFA6BCB-3AF7-4A1D-94A4-FBD6BD25D86A}" destId="{99DB70BE-1E07-D94A-B32F-702B9C1A6631}" srcOrd="0" destOrd="0" presId="urn:microsoft.com/office/officeart/2005/8/layout/list1"/>
    <dgm:cxn modelId="{6F3C7C3A-499A-1247-B5E5-6FB80C745A1D}" type="presOf" srcId="{8F436BEB-5206-48EE-85F4-D61AD4507FC5}" destId="{DC2054EE-EF50-F044-A732-A138AE444B36}" srcOrd="0" destOrd="0" presId="urn:microsoft.com/office/officeart/2005/8/layout/list1"/>
    <dgm:cxn modelId="{F0D4B34F-D741-BB49-B6BC-E61A79933BF6}" type="presOf" srcId="{816F4CC6-DB22-4DA9-985B-AB395914D229}" destId="{E841859D-69B8-EE4C-80D0-8ED0654986CD}" srcOrd="1" destOrd="0" presId="urn:microsoft.com/office/officeart/2005/8/layout/list1"/>
    <dgm:cxn modelId="{2D93795E-71DA-0543-B1E3-5C048374F041}" type="presOf" srcId="{25E1E229-FDD6-42EE-84AD-6102379DD646}" destId="{B0568476-E40B-2A44-B8D2-82E82A907A32}" srcOrd="0" destOrd="0" presId="urn:microsoft.com/office/officeart/2005/8/layout/list1"/>
    <dgm:cxn modelId="{597BBA62-05BD-7D4D-9C56-2359AE91298F}" type="presOf" srcId="{2CCFC36F-9F4F-402B-8545-1ACC73CA855C}" destId="{A8CB619A-A03F-8A49-8840-FF996B132B2A}" srcOrd="0" destOrd="0" presId="urn:microsoft.com/office/officeart/2005/8/layout/list1"/>
    <dgm:cxn modelId="{87777264-6464-CD44-AFA3-97C95CA81A47}" type="presOf" srcId="{28F4A06C-B63A-43F2-9197-3DBF0CED2AA9}" destId="{B0568476-E40B-2A44-B8D2-82E82A907A32}" srcOrd="0" destOrd="1" presId="urn:microsoft.com/office/officeart/2005/8/layout/list1"/>
    <dgm:cxn modelId="{653DFEC7-C797-4B85-9F65-DE97892615E3}" srcId="{1BFA6BCB-3AF7-4A1D-94A4-FBD6BD25D86A}" destId="{823B0569-1944-4B3F-AF33-B3C90FFF0458}" srcOrd="1" destOrd="0" parTransId="{AF8044AA-6CC8-4FA7-9789-F930DA978685}" sibTransId="{DC635E5F-725B-4774-98C2-C84455FCBD52}"/>
    <dgm:cxn modelId="{4F8FDDCB-E5E8-4802-AF2B-CDA83AE6B317}" srcId="{8F436BEB-5206-48EE-85F4-D61AD4507FC5}" destId="{B708CEB5-E8CE-4F7E-8F07-083326D1DA99}" srcOrd="0" destOrd="0" parTransId="{511FA476-5210-4FE3-AA9B-646CDDE3D38F}" sibTransId="{ACC788FB-FD86-4281-A41E-41F0FEA64E13}"/>
    <dgm:cxn modelId="{15B3EDD4-981A-4279-9898-EC23E8D95353}" srcId="{35E84054-7054-4A52-AC45-FF0928658F38}" destId="{8F436BEB-5206-48EE-85F4-D61AD4507FC5}" srcOrd="0" destOrd="0" parTransId="{B2DE0F35-EF89-475F-AA48-EA7402AD6885}" sibTransId="{BC95D5C3-5338-4012-A92E-BBC4A0F0B7A1}"/>
    <dgm:cxn modelId="{88299ED6-2D66-9941-943F-91C58C23FFBB}" type="presOf" srcId="{816F4CC6-DB22-4DA9-985B-AB395914D229}" destId="{8DBD98B6-67D1-3A4C-8105-90EC858F0073}" srcOrd="0" destOrd="0" presId="urn:microsoft.com/office/officeart/2005/8/layout/list1"/>
    <dgm:cxn modelId="{03C551DE-EB38-41D1-A8D4-F038D2ACD729}" srcId="{35E84054-7054-4A52-AC45-FF0928658F38}" destId="{1BFA6BCB-3AF7-4A1D-94A4-FBD6BD25D86A}" srcOrd="2" destOrd="0" parTransId="{84AEDA85-B82D-46AE-AED6-2E0EBCCB1DB6}" sibTransId="{BFD992F8-5243-41CE-A17B-B1BE9C1CA6C9}"/>
    <dgm:cxn modelId="{0A8C1CF1-DFF0-E145-91EA-5F30A940D6F1}" type="presOf" srcId="{35E84054-7054-4A52-AC45-FF0928658F38}" destId="{EB481ED3-C92F-0B4A-8C01-81C373A6E3CD}" srcOrd="0" destOrd="0" presId="urn:microsoft.com/office/officeart/2005/8/layout/list1"/>
    <dgm:cxn modelId="{340B73FF-5F94-F945-A4FF-CC5A5DEC77FD}" type="presOf" srcId="{B708CEB5-E8CE-4F7E-8F07-083326D1DA99}" destId="{D3B69245-0629-6F4E-A5C3-5E347E548D1A}" srcOrd="0" destOrd="0" presId="urn:microsoft.com/office/officeart/2005/8/layout/list1"/>
    <dgm:cxn modelId="{82F9CAEF-CBFA-9846-A2B6-2F5B8074FE2D}" type="presParOf" srcId="{EB481ED3-C92F-0B4A-8C01-81C373A6E3CD}" destId="{EAFA6484-D887-F447-B957-EF8641A6F849}" srcOrd="0" destOrd="0" presId="urn:microsoft.com/office/officeart/2005/8/layout/list1"/>
    <dgm:cxn modelId="{041A8CCA-F1BC-6E46-B6D6-9A23C996BD47}" type="presParOf" srcId="{EAFA6484-D887-F447-B957-EF8641A6F849}" destId="{DC2054EE-EF50-F044-A732-A138AE444B36}" srcOrd="0" destOrd="0" presId="urn:microsoft.com/office/officeart/2005/8/layout/list1"/>
    <dgm:cxn modelId="{6865674A-D68C-F746-8388-C9F840DFCE2F}" type="presParOf" srcId="{EAFA6484-D887-F447-B957-EF8641A6F849}" destId="{2096ED7A-485D-A643-AFCD-4CF65AF8B5C0}" srcOrd="1" destOrd="0" presId="urn:microsoft.com/office/officeart/2005/8/layout/list1"/>
    <dgm:cxn modelId="{5E57FD4A-C077-B34B-AC51-D04B13002FD3}" type="presParOf" srcId="{EB481ED3-C92F-0B4A-8C01-81C373A6E3CD}" destId="{69CE64F4-528D-6743-85D2-B79FCF914EDE}" srcOrd="1" destOrd="0" presId="urn:microsoft.com/office/officeart/2005/8/layout/list1"/>
    <dgm:cxn modelId="{1DBB70C7-2525-5347-B695-5D6169761419}" type="presParOf" srcId="{EB481ED3-C92F-0B4A-8C01-81C373A6E3CD}" destId="{D3B69245-0629-6F4E-A5C3-5E347E548D1A}" srcOrd="2" destOrd="0" presId="urn:microsoft.com/office/officeart/2005/8/layout/list1"/>
    <dgm:cxn modelId="{170792C2-39E0-D641-B2A0-416F6627BE82}" type="presParOf" srcId="{EB481ED3-C92F-0B4A-8C01-81C373A6E3CD}" destId="{D70B3E49-F7E5-024C-857E-28FF42A87334}" srcOrd="3" destOrd="0" presId="urn:microsoft.com/office/officeart/2005/8/layout/list1"/>
    <dgm:cxn modelId="{CBAC3708-E476-D646-BE0D-8812FA5D2EE2}" type="presParOf" srcId="{EB481ED3-C92F-0B4A-8C01-81C373A6E3CD}" destId="{AF898BDC-0EBA-634B-AAC0-5FEBB72BACDB}" srcOrd="4" destOrd="0" presId="urn:microsoft.com/office/officeart/2005/8/layout/list1"/>
    <dgm:cxn modelId="{11D823DA-2571-D24B-8599-BA53AD99E48D}" type="presParOf" srcId="{AF898BDC-0EBA-634B-AAC0-5FEBB72BACDB}" destId="{8DBD98B6-67D1-3A4C-8105-90EC858F0073}" srcOrd="0" destOrd="0" presId="urn:microsoft.com/office/officeart/2005/8/layout/list1"/>
    <dgm:cxn modelId="{11503C20-10FD-314D-B716-432E5DE4261B}" type="presParOf" srcId="{AF898BDC-0EBA-634B-AAC0-5FEBB72BACDB}" destId="{E841859D-69B8-EE4C-80D0-8ED0654986CD}" srcOrd="1" destOrd="0" presId="urn:microsoft.com/office/officeart/2005/8/layout/list1"/>
    <dgm:cxn modelId="{3B6B8CE5-F33E-A74F-BBCE-12BCBF2497A7}" type="presParOf" srcId="{EB481ED3-C92F-0B4A-8C01-81C373A6E3CD}" destId="{07BF0487-D35B-2B49-ABC1-62A6DABAF832}" srcOrd="5" destOrd="0" presId="urn:microsoft.com/office/officeart/2005/8/layout/list1"/>
    <dgm:cxn modelId="{AC5E6169-D7D7-494C-B97F-78F5F4463074}" type="presParOf" srcId="{EB481ED3-C92F-0B4A-8C01-81C373A6E3CD}" destId="{B0568476-E40B-2A44-B8D2-82E82A907A32}" srcOrd="6" destOrd="0" presId="urn:microsoft.com/office/officeart/2005/8/layout/list1"/>
    <dgm:cxn modelId="{49E6CC86-4B45-1642-A01C-FDDAE01BF1A8}" type="presParOf" srcId="{EB481ED3-C92F-0B4A-8C01-81C373A6E3CD}" destId="{A8C5C0CA-0126-0948-BF32-84EBEB8C2B78}" srcOrd="7" destOrd="0" presId="urn:microsoft.com/office/officeart/2005/8/layout/list1"/>
    <dgm:cxn modelId="{A80A04B7-7E4E-364A-AA63-5FC2CBC76C74}" type="presParOf" srcId="{EB481ED3-C92F-0B4A-8C01-81C373A6E3CD}" destId="{69FEA409-053B-5B40-ABC1-70CC35BF7D14}" srcOrd="8" destOrd="0" presId="urn:microsoft.com/office/officeart/2005/8/layout/list1"/>
    <dgm:cxn modelId="{641CAF40-7ACE-F845-A204-6E0C1E5D8793}" type="presParOf" srcId="{69FEA409-053B-5B40-ABC1-70CC35BF7D14}" destId="{99DB70BE-1E07-D94A-B32F-702B9C1A6631}" srcOrd="0" destOrd="0" presId="urn:microsoft.com/office/officeart/2005/8/layout/list1"/>
    <dgm:cxn modelId="{2E0BB2D8-4779-7647-899B-7DBA83C93921}" type="presParOf" srcId="{69FEA409-053B-5B40-ABC1-70CC35BF7D14}" destId="{5AB04B24-9AC8-8A45-91A9-52AD0DD75CBA}" srcOrd="1" destOrd="0" presId="urn:microsoft.com/office/officeart/2005/8/layout/list1"/>
    <dgm:cxn modelId="{5C93F5DE-6454-284D-97BA-F3527136B707}" type="presParOf" srcId="{EB481ED3-C92F-0B4A-8C01-81C373A6E3CD}" destId="{6FE6EC42-7AB1-1743-9BE9-FAF4F758F352}" srcOrd="9" destOrd="0" presId="urn:microsoft.com/office/officeart/2005/8/layout/list1"/>
    <dgm:cxn modelId="{C13947F8-86A9-724C-BEB3-2AA0A4928D94}" type="presParOf" srcId="{EB481ED3-C92F-0B4A-8C01-81C373A6E3CD}" destId="{A8CB619A-A03F-8A49-8840-FF996B132B2A}"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007921-4DAB-43DA-B397-78BAF109897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E530585-D649-43B8-850E-7D3C34E6A591}">
      <dgm:prSet custT="1"/>
      <dgm:spPr/>
      <dgm:t>
        <a:bodyPr/>
        <a:lstStyle/>
        <a:p>
          <a:pPr>
            <a:lnSpc>
              <a:spcPct val="100000"/>
            </a:lnSpc>
          </a:pPr>
          <a:r>
            <a:rPr lang="en-US" sz="1600" dirty="0"/>
            <a:t>Literature on arts and healing in healthcare includes studies on art therapy, music therapy, and the benefits of creative expression for healthcare workers. </a:t>
          </a:r>
        </a:p>
      </dgm:t>
    </dgm:pt>
    <dgm:pt modelId="{306445E2-8FB1-4F5F-8E5A-94E1279754CC}" type="parTrans" cxnId="{1FD48A9B-7EB8-4A78-B249-003F36B89C61}">
      <dgm:prSet/>
      <dgm:spPr/>
      <dgm:t>
        <a:bodyPr/>
        <a:lstStyle/>
        <a:p>
          <a:endParaRPr lang="en-US"/>
        </a:p>
      </dgm:t>
    </dgm:pt>
    <dgm:pt modelId="{50EEE2BA-6D6C-42EF-8DC7-15A87EFC2270}" type="sibTrans" cxnId="{1FD48A9B-7EB8-4A78-B249-003F36B89C61}">
      <dgm:prSet/>
      <dgm:spPr/>
      <dgm:t>
        <a:bodyPr/>
        <a:lstStyle/>
        <a:p>
          <a:endParaRPr lang="en-US"/>
        </a:p>
      </dgm:t>
    </dgm:pt>
    <dgm:pt modelId="{BC0D2D6D-73B6-4D91-B620-A1221ADA0D6E}">
      <dgm:prSet custT="1"/>
      <dgm:spPr/>
      <dgm:t>
        <a:bodyPr/>
        <a:lstStyle/>
        <a:p>
          <a:pPr>
            <a:lnSpc>
              <a:spcPct val="100000"/>
            </a:lnSpc>
          </a:pPr>
          <a:r>
            <a:rPr lang="en-US" sz="1600" dirty="0"/>
            <a:t>Global research into the use of art therapy-based methods to address burnout and psychosocial distress in HCWs is growing. </a:t>
          </a:r>
        </a:p>
      </dgm:t>
    </dgm:pt>
    <dgm:pt modelId="{C5212408-CA99-418B-B585-EA5BD4EA7925}" type="parTrans" cxnId="{D98428D4-C515-4863-9D3F-C92C4286BDC0}">
      <dgm:prSet/>
      <dgm:spPr/>
      <dgm:t>
        <a:bodyPr/>
        <a:lstStyle/>
        <a:p>
          <a:endParaRPr lang="en-US"/>
        </a:p>
      </dgm:t>
    </dgm:pt>
    <dgm:pt modelId="{E095B53A-6A90-4DCF-9EEF-E00B71A40E20}" type="sibTrans" cxnId="{D98428D4-C515-4863-9D3F-C92C4286BDC0}">
      <dgm:prSet/>
      <dgm:spPr/>
      <dgm:t>
        <a:bodyPr/>
        <a:lstStyle/>
        <a:p>
          <a:endParaRPr lang="en-US"/>
        </a:p>
      </dgm:t>
    </dgm:pt>
    <dgm:pt modelId="{7334060D-8405-47FB-A3CA-F6F8FD281B04}">
      <dgm:prSet custT="1"/>
      <dgm:spPr/>
      <dgm:t>
        <a:bodyPr/>
        <a:lstStyle/>
        <a:p>
          <a:pPr>
            <a:lnSpc>
              <a:spcPct val="100000"/>
            </a:lnSpc>
          </a:pPr>
          <a:r>
            <a:rPr lang="en-US" sz="1600" dirty="0"/>
            <a:t>These studies show that the arts can help with stress, burnout, and emotional processing. </a:t>
          </a:r>
        </a:p>
      </dgm:t>
    </dgm:pt>
    <dgm:pt modelId="{48A80540-E707-4E8D-89E6-ED1D96D1F127}" type="parTrans" cxnId="{6FF0D2C1-24CA-4B64-B2B2-1DEAFEE6CFF5}">
      <dgm:prSet/>
      <dgm:spPr/>
      <dgm:t>
        <a:bodyPr/>
        <a:lstStyle/>
        <a:p>
          <a:endParaRPr lang="en-US"/>
        </a:p>
      </dgm:t>
    </dgm:pt>
    <dgm:pt modelId="{68B647E0-5736-4181-8CD1-7E5D96983C53}" type="sibTrans" cxnId="{6FF0D2C1-24CA-4B64-B2B2-1DEAFEE6CFF5}">
      <dgm:prSet/>
      <dgm:spPr/>
      <dgm:t>
        <a:bodyPr/>
        <a:lstStyle/>
        <a:p>
          <a:endParaRPr lang="en-US"/>
        </a:p>
      </dgm:t>
    </dgm:pt>
    <dgm:pt modelId="{31BCFF80-AB96-4D1A-9F1F-5D645BEB4AAB}">
      <dgm:prSet custT="1"/>
      <dgm:spPr/>
      <dgm:t>
        <a:bodyPr/>
        <a:lstStyle/>
        <a:p>
          <a:pPr>
            <a:lnSpc>
              <a:spcPct val="100000"/>
            </a:lnSpc>
          </a:pPr>
          <a:r>
            <a:rPr lang="en-US" sz="1600" dirty="0"/>
            <a:t>Findings suggest that art therapy-based methods should be strongly considered as an acceptable and effective treatment for symptoms of emotional exhaustion (burnout) and psychosocial distress in HCWs.</a:t>
          </a:r>
        </a:p>
        <a:p>
          <a:pPr>
            <a:lnSpc>
              <a:spcPct val="100000"/>
            </a:lnSpc>
          </a:pPr>
          <a:endParaRPr lang="en-US" sz="1400" dirty="0"/>
        </a:p>
      </dgm:t>
    </dgm:pt>
    <dgm:pt modelId="{307B0E22-94ED-4C02-8868-8F6260A03795}" type="parTrans" cxnId="{112F6F3B-3CC1-4845-9619-DE8B5D71ECB7}">
      <dgm:prSet/>
      <dgm:spPr/>
      <dgm:t>
        <a:bodyPr/>
        <a:lstStyle/>
        <a:p>
          <a:endParaRPr lang="en-US"/>
        </a:p>
      </dgm:t>
    </dgm:pt>
    <dgm:pt modelId="{76286860-11D0-4E12-8DBC-067527983751}" type="sibTrans" cxnId="{112F6F3B-3CC1-4845-9619-DE8B5D71ECB7}">
      <dgm:prSet/>
      <dgm:spPr/>
      <dgm:t>
        <a:bodyPr/>
        <a:lstStyle/>
        <a:p>
          <a:endParaRPr lang="en-US"/>
        </a:p>
      </dgm:t>
    </dgm:pt>
    <dgm:pt modelId="{A22A16A7-D6E3-4720-87C5-2B8C5714E2B9}" type="pres">
      <dgm:prSet presAssocID="{D5007921-4DAB-43DA-B397-78BAF1098975}" presName="root" presStyleCnt="0">
        <dgm:presLayoutVars>
          <dgm:dir/>
          <dgm:resizeHandles val="exact"/>
        </dgm:presLayoutVars>
      </dgm:prSet>
      <dgm:spPr/>
    </dgm:pt>
    <dgm:pt modelId="{2D34672C-5538-49B0-BF64-C28C344C9B78}" type="pres">
      <dgm:prSet presAssocID="{3E530585-D649-43B8-850E-7D3C34E6A591}" presName="compNode" presStyleCnt="0"/>
      <dgm:spPr/>
    </dgm:pt>
    <dgm:pt modelId="{E5AAFD4C-9A9C-49AA-96D1-95F84C066316}" type="pres">
      <dgm:prSet presAssocID="{3E530585-D649-43B8-850E-7D3C34E6A591}" presName="bgRect" presStyleLbl="bgShp" presStyleIdx="0" presStyleCnt="4"/>
      <dgm:spPr/>
    </dgm:pt>
    <dgm:pt modelId="{E20351EE-070E-4538-98E2-2F7494DCDC9C}" type="pres">
      <dgm:prSet presAssocID="{3E530585-D649-43B8-850E-7D3C34E6A59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tist"/>
        </a:ext>
      </dgm:extLst>
    </dgm:pt>
    <dgm:pt modelId="{ACE47B3C-FA24-42F9-96C4-41B4407158D6}" type="pres">
      <dgm:prSet presAssocID="{3E530585-D649-43B8-850E-7D3C34E6A591}" presName="spaceRect" presStyleCnt="0"/>
      <dgm:spPr/>
    </dgm:pt>
    <dgm:pt modelId="{1AD855BC-2559-4165-8863-CAF4D87661CA}" type="pres">
      <dgm:prSet presAssocID="{3E530585-D649-43B8-850E-7D3C34E6A591}" presName="parTx" presStyleLbl="revTx" presStyleIdx="0" presStyleCnt="4" custScaleX="104615" custLinFactNeighborY="-18738">
        <dgm:presLayoutVars>
          <dgm:chMax val="0"/>
          <dgm:chPref val="0"/>
        </dgm:presLayoutVars>
      </dgm:prSet>
      <dgm:spPr/>
    </dgm:pt>
    <dgm:pt modelId="{316A629C-9B0C-41B9-967D-87E58A880200}" type="pres">
      <dgm:prSet presAssocID="{50EEE2BA-6D6C-42EF-8DC7-15A87EFC2270}" presName="sibTrans" presStyleCnt="0"/>
      <dgm:spPr/>
    </dgm:pt>
    <dgm:pt modelId="{1C724348-D803-4669-A63E-5939FCD77A4A}" type="pres">
      <dgm:prSet presAssocID="{BC0D2D6D-73B6-4D91-B620-A1221ADA0D6E}" presName="compNode" presStyleCnt="0"/>
      <dgm:spPr/>
    </dgm:pt>
    <dgm:pt modelId="{0BC60698-EE1E-4C6B-895B-846D98F291FC}" type="pres">
      <dgm:prSet presAssocID="{BC0D2D6D-73B6-4D91-B620-A1221ADA0D6E}" presName="bgRect" presStyleLbl="bgShp" presStyleIdx="1" presStyleCnt="4"/>
      <dgm:spPr/>
    </dgm:pt>
    <dgm:pt modelId="{740B957E-BB82-4F4A-BCF3-7A2A0E290922}" type="pres">
      <dgm:prSet presAssocID="{BC0D2D6D-73B6-4D91-B620-A1221ADA0D6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352AFAA7-35DC-4EBF-9F0F-6989B5C1B358}" type="pres">
      <dgm:prSet presAssocID="{BC0D2D6D-73B6-4D91-B620-A1221ADA0D6E}" presName="spaceRect" presStyleCnt="0"/>
      <dgm:spPr/>
    </dgm:pt>
    <dgm:pt modelId="{D9208CEB-9AFF-4721-9511-5A391EEB000D}" type="pres">
      <dgm:prSet presAssocID="{BC0D2D6D-73B6-4D91-B620-A1221ADA0D6E}" presName="parTx" presStyleLbl="revTx" presStyleIdx="1" presStyleCnt="4" custScaleX="111252" custLinFactNeighborX="2786" custLinFactNeighborY="-20981">
        <dgm:presLayoutVars>
          <dgm:chMax val="0"/>
          <dgm:chPref val="0"/>
        </dgm:presLayoutVars>
      </dgm:prSet>
      <dgm:spPr/>
    </dgm:pt>
    <dgm:pt modelId="{70F40602-ED6B-46EC-963C-D8211CDF7BAD}" type="pres">
      <dgm:prSet presAssocID="{E095B53A-6A90-4DCF-9EEF-E00B71A40E20}" presName="sibTrans" presStyleCnt="0"/>
      <dgm:spPr/>
    </dgm:pt>
    <dgm:pt modelId="{BD9C92BE-1977-43BF-8136-A45F840C4750}" type="pres">
      <dgm:prSet presAssocID="{7334060D-8405-47FB-A3CA-F6F8FD281B04}" presName="compNode" presStyleCnt="0"/>
      <dgm:spPr/>
    </dgm:pt>
    <dgm:pt modelId="{3A93DA05-6AF3-4C6C-B994-855C83558DA5}" type="pres">
      <dgm:prSet presAssocID="{7334060D-8405-47FB-A3CA-F6F8FD281B04}" presName="bgRect" presStyleLbl="bgShp" presStyleIdx="2" presStyleCnt="4"/>
      <dgm:spPr/>
    </dgm:pt>
    <dgm:pt modelId="{D37283C3-E32B-435D-81C7-F92382C64372}" type="pres">
      <dgm:prSet presAssocID="{7334060D-8405-47FB-A3CA-F6F8FD281B0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ndle"/>
        </a:ext>
      </dgm:extLst>
    </dgm:pt>
    <dgm:pt modelId="{E02B72EB-8133-4DF5-89BE-CB48970E385B}" type="pres">
      <dgm:prSet presAssocID="{7334060D-8405-47FB-A3CA-F6F8FD281B04}" presName="spaceRect" presStyleCnt="0"/>
      <dgm:spPr/>
    </dgm:pt>
    <dgm:pt modelId="{E477D2B2-7742-48F0-A5B2-2B587C3039B3}" type="pres">
      <dgm:prSet presAssocID="{7334060D-8405-47FB-A3CA-F6F8FD281B04}" presName="parTx" presStyleLbl="revTx" presStyleIdx="2" presStyleCnt="4" custScaleX="109703" custLinFactNeighborX="2388" custLinFactNeighborY="-19488">
        <dgm:presLayoutVars>
          <dgm:chMax val="0"/>
          <dgm:chPref val="0"/>
        </dgm:presLayoutVars>
      </dgm:prSet>
      <dgm:spPr/>
    </dgm:pt>
    <dgm:pt modelId="{65905899-EDBB-4A66-9B41-001130DD0B21}" type="pres">
      <dgm:prSet presAssocID="{68B647E0-5736-4181-8CD1-7E5D96983C53}" presName="sibTrans" presStyleCnt="0"/>
      <dgm:spPr/>
    </dgm:pt>
    <dgm:pt modelId="{8D3409B1-C276-41E5-A38B-1470913003D1}" type="pres">
      <dgm:prSet presAssocID="{31BCFF80-AB96-4D1A-9F1F-5D645BEB4AAB}" presName="compNode" presStyleCnt="0"/>
      <dgm:spPr/>
    </dgm:pt>
    <dgm:pt modelId="{D72B1025-1BDB-47BA-8517-B3B5D377DDC5}" type="pres">
      <dgm:prSet presAssocID="{31BCFF80-AB96-4D1A-9F1F-5D645BEB4AAB}" presName="bgRect" presStyleLbl="bgShp" presStyleIdx="3" presStyleCnt="4" custScaleY="180634"/>
      <dgm:spPr/>
    </dgm:pt>
    <dgm:pt modelId="{185C2DD0-1E12-4C05-824A-AA8326802F13}" type="pres">
      <dgm:prSet presAssocID="{31BCFF80-AB96-4D1A-9F1F-5D645BEB4A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B178436F-548A-4CF3-9FBE-0601A9E9A9B7}" type="pres">
      <dgm:prSet presAssocID="{31BCFF80-AB96-4D1A-9F1F-5D645BEB4AAB}" presName="spaceRect" presStyleCnt="0"/>
      <dgm:spPr/>
    </dgm:pt>
    <dgm:pt modelId="{D61AE258-D4BB-42DE-B48D-72F4627C7354}" type="pres">
      <dgm:prSet presAssocID="{31BCFF80-AB96-4D1A-9F1F-5D645BEB4AAB}" presName="parTx" presStyleLbl="revTx" presStyleIdx="3" presStyleCnt="4" custScaleX="100612" custScaleY="139591" custLinFactNeighborY="-5568">
        <dgm:presLayoutVars>
          <dgm:chMax val="0"/>
          <dgm:chPref val="0"/>
        </dgm:presLayoutVars>
      </dgm:prSet>
      <dgm:spPr/>
    </dgm:pt>
  </dgm:ptLst>
  <dgm:cxnLst>
    <dgm:cxn modelId="{5286180A-7E27-47D3-AD9F-BD2C7939C169}" type="presOf" srcId="{BC0D2D6D-73B6-4D91-B620-A1221ADA0D6E}" destId="{D9208CEB-9AFF-4721-9511-5A391EEB000D}" srcOrd="0" destOrd="0" presId="urn:microsoft.com/office/officeart/2018/2/layout/IconVerticalSolidList"/>
    <dgm:cxn modelId="{112F6F3B-3CC1-4845-9619-DE8B5D71ECB7}" srcId="{D5007921-4DAB-43DA-B397-78BAF1098975}" destId="{31BCFF80-AB96-4D1A-9F1F-5D645BEB4AAB}" srcOrd="3" destOrd="0" parTransId="{307B0E22-94ED-4C02-8868-8F6260A03795}" sibTransId="{76286860-11D0-4E12-8DBC-067527983751}"/>
    <dgm:cxn modelId="{B5FDEC3E-13CA-4F3F-95CA-79CB6275AFE1}" type="presOf" srcId="{3E530585-D649-43B8-850E-7D3C34E6A591}" destId="{1AD855BC-2559-4165-8863-CAF4D87661CA}" srcOrd="0" destOrd="0" presId="urn:microsoft.com/office/officeart/2018/2/layout/IconVerticalSolidList"/>
    <dgm:cxn modelId="{3BDC7E66-9C3F-4C8A-833C-2F026E437276}" type="presOf" srcId="{D5007921-4DAB-43DA-B397-78BAF1098975}" destId="{A22A16A7-D6E3-4720-87C5-2B8C5714E2B9}" srcOrd="0" destOrd="0" presId="urn:microsoft.com/office/officeart/2018/2/layout/IconVerticalSolidList"/>
    <dgm:cxn modelId="{8296288C-E5A8-49DE-B83B-001942C33A81}" type="presOf" srcId="{7334060D-8405-47FB-A3CA-F6F8FD281B04}" destId="{E477D2B2-7742-48F0-A5B2-2B587C3039B3}" srcOrd="0" destOrd="0" presId="urn:microsoft.com/office/officeart/2018/2/layout/IconVerticalSolidList"/>
    <dgm:cxn modelId="{1FD48A9B-7EB8-4A78-B249-003F36B89C61}" srcId="{D5007921-4DAB-43DA-B397-78BAF1098975}" destId="{3E530585-D649-43B8-850E-7D3C34E6A591}" srcOrd="0" destOrd="0" parTransId="{306445E2-8FB1-4F5F-8E5A-94E1279754CC}" sibTransId="{50EEE2BA-6D6C-42EF-8DC7-15A87EFC2270}"/>
    <dgm:cxn modelId="{A44DFDB7-7BBB-4FC7-A040-0C37D9BF2A89}" type="presOf" srcId="{31BCFF80-AB96-4D1A-9F1F-5D645BEB4AAB}" destId="{D61AE258-D4BB-42DE-B48D-72F4627C7354}" srcOrd="0" destOrd="0" presId="urn:microsoft.com/office/officeart/2018/2/layout/IconVerticalSolidList"/>
    <dgm:cxn modelId="{6FF0D2C1-24CA-4B64-B2B2-1DEAFEE6CFF5}" srcId="{D5007921-4DAB-43DA-B397-78BAF1098975}" destId="{7334060D-8405-47FB-A3CA-F6F8FD281B04}" srcOrd="2" destOrd="0" parTransId="{48A80540-E707-4E8D-89E6-ED1D96D1F127}" sibTransId="{68B647E0-5736-4181-8CD1-7E5D96983C53}"/>
    <dgm:cxn modelId="{D98428D4-C515-4863-9D3F-C92C4286BDC0}" srcId="{D5007921-4DAB-43DA-B397-78BAF1098975}" destId="{BC0D2D6D-73B6-4D91-B620-A1221ADA0D6E}" srcOrd="1" destOrd="0" parTransId="{C5212408-CA99-418B-B585-EA5BD4EA7925}" sibTransId="{E095B53A-6A90-4DCF-9EEF-E00B71A40E20}"/>
    <dgm:cxn modelId="{0EC2AEF2-62E8-4283-853D-10C2F2884F7A}" type="presParOf" srcId="{A22A16A7-D6E3-4720-87C5-2B8C5714E2B9}" destId="{2D34672C-5538-49B0-BF64-C28C344C9B78}" srcOrd="0" destOrd="0" presId="urn:microsoft.com/office/officeart/2018/2/layout/IconVerticalSolidList"/>
    <dgm:cxn modelId="{52C6E967-4331-40B3-A1ED-D72060F8117D}" type="presParOf" srcId="{2D34672C-5538-49B0-BF64-C28C344C9B78}" destId="{E5AAFD4C-9A9C-49AA-96D1-95F84C066316}" srcOrd="0" destOrd="0" presId="urn:microsoft.com/office/officeart/2018/2/layout/IconVerticalSolidList"/>
    <dgm:cxn modelId="{A2A3CC1B-D31B-4028-81F2-BD737E4927E5}" type="presParOf" srcId="{2D34672C-5538-49B0-BF64-C28C344C9B78}" destId="{E20351EE-070E-4538-98E2-2F7494DCDC9C}" srcOrd="1" destOrd="0" presId="urn:microsoft.com/office/officeart/2018/2/layout/IconVerticalSolidList"/>
    <dgm:cxn modelId="{BC7F5174-DA2A-4EE7-BD58-6D82D91B6469}" type="presParOf" srcId="{2D34672C-5538-49B0-BF64-C28C344C9B78}" destId="{ACE47B3C-FA24-42F9-96C4-41B4407158D6}" srcOrd="2" destOrd="0" presId="urn:microsoft.com/office/officeart/2018/2/layout/IconVerticalSolidList"/>
    <dgm:cxn modelId="{DE7F41A7-E93F-4D61-8B50-106A0C7CC78A}" type="presParOf" srcId="{2D34672C-5538-49B0-BF64-C28C344C9B78}" destId="{1AD855BC-2559-4165-8863-CAF4D87661CA}" srcOrd="3" destOrd="0" presId="urn:microsoft.com/office/officeart/2018/2/layout/IconVerticalSolidList"/>
    <dgm:cxn modelId="{F0B9DE9B-5653-41DA-9DBF-13BFFFF2B86E}" type="presParOf" srcId="{A22A16A7-D6E3-4720-87C5-2B8C5714E2B9}" destId="{316A629C-9B0C-41B9-967D-87E58A880200}" srcOrd="1" destOrd="0" presId="urn:microsoft.com/office/officeart/2018/2/layout/IconVerticalSolidList"/>
    <dgm:cxn modelId="{67B2AC29-7C11-4A1E-A593-0F2656CA7B13}" type="presParOf" srcId="{A22A16A7-D6E3-4720-87C5-2B8C5714E2B9}" destId="{1C724348-D803-4669-A63E-5939FCD77A4A}" srcOrd="2" destOrd="0" presId="urn:microsoft.com/office/officeart/2018/2/layout/IconVerticalSolidList"/>
    <dgm:cxn modelId="{7468188C-F30D-4F0C-899C-115F3D6DD431}" type="presParOf" srcId="{1C724348-D803-4669-A63E-5939FCD77A4A}" destId="{0BC60698-EE1E-4C6B-895B-846D98F291FC}" srcOrd="0" destOrd="0" presId="urn:microsoft.com/office/officeart/2018/2/layout/IconVerticalSolidList"/>
    <dgm:cxn modelId="{A2650C4E-00A1-4172-9CAE-6754BF7B9A66}" type="presParOf" srcId="{1C724348-D803-4669-A63E-5939FCD77A4A}" destId="{740B957E-BB82-4F4A-BCF3-7A2A0E290922}" srcOrd="1" destOrd="0" presId="urn:microsoft.com/office/officeart/2018/2/layout/IconVerticalSolidList"/>
    <dgm:cxn modelId="{BEF96A28-3325-46E0-B96A-B3CA521F8E1F}" type="presParOf" srcId="{1C724348-D803-4669-A63E-5939FCD77A4A}" destId="{352AFAA7-35DC-4EBF-9F0F-6989B5C1B358}" srcOrd="2" destOrd="0" presId="urn:microsoft.com/office/officeart/2018/2/layout/IconVerticalSolidList"/>
    <dgm:cxn modelId="{0584CF69-C7C2-4434-8B33-E3D8433D44F7}" type="presParOf" srcId="{1C724348-D803-4669-A63E-5939FCD77A4A}" destId="{D9208CEB-9AFF-4721-9511-5A391EEB000D}" srcOrd="3" destOrd="0" presId="urn:microsoft.com/office/officeart/2018/2/layout/IconVerticalSolidList"/>
    <dgm:cxn modelId="{4EEEDB23-10A5-4854-B402-78272BDD3111}" type="presParOf" srcId="{A22A16A7-D6E3-4720-87C5-2B8C5714E2B9}" destId="{70F40602-ED6B-46EC-963C-D8211CDF7BAD}" srcOrd="3" destOrd="0" presId="urn:microsoft.com/office/officeart/2018/2/layout/IconVerticalSolidList"/>
    <dgm:cxn modelId="{1DD43F18-6FEC-4654-9BF4-35A8E9879D25}" type="presParOf" srcId="{A22A16A7-D6E3-4720-87C5-2B8C5714E2B9}" destId="{BD9C92BE-1977-43BF-8136-A45F840C4750}" srcOrd="4" destOrd="0" presId="urn:microsoft.com/office/officeart/2018/2/layout/IconVerticalSolidList"/>
    <dgm:cxn modelId="{80F8F35C-0DA2-4D31-9D51-7771E0BCC0A8}" type="presParOf" srcId="{BD9C92BE-1977-43BF-8136-A45F840C4750}" destId="{3A93DA05-6AF3-4C6C-B994-855C83558DA5}" srcOrd="0" destOrd="0" presId="urn:microsoft.com/office/officeart/2018/2/layout/IconVerticalSolidList"/>
    <dgm:cxn modelId="{16B705B1-DE0C-4BFE-B724-355F9394D77B}" type="presParOf" srcId="{BD9C92BE-1977-43BF-8136-A45F840C4750}" destId="{D37283C3-E32B-435D-81C7-F92382C64372}" srcOrd="1" destOrd="0" presId="urn:microsoft.com/office/officeart/2018/2/layout/IconVerticalSolidList"/>
    <dgm:cxn modelId="{7E09782C-7CFC-4800-99A9-D052366E6D65}" type="presParOf" srcId="{BD9C92BE-1977-43BF-8136-A45F840C4750}" destId="{E02B72EB-8133-4DF5-89BE-CB48970E385B}" srcOrd="2" destOrd="0" presId="urn:microsoft.com/office/officeart/2018/2/layout/IconVerticalSolidList"/>
    <dgm:cxn modelId="{B7104099-9F08-4EDF-A276-EA587267E401}" type="presParOf" srcId="{BD9C92BE-1977-43BF-8136-A45F840C4750}" destId="{E477D2B2-7742-48F0-A5B2-2B587C3039B3}" srcOrd="3" destOrd="0" presId="urn:microsoft.com/office/officeart/2018/2/layout/IconVerticalSolidList"/>
    <dgm:cxn modelId="{3873E4C9-9171-485F-970C-42D346EC4A8C}" type="presParOf" srcId="{A22A16A7-D6E3-4720-87C5-2B8C5714E2B9}" destId="{65905899-EDBB-4A66-9B41-001130DD0B21}" srcOrd="5" destOrd="0" presId="urn:microsoft.com/office/officeart/2018/2/layout/IconVerticalSolidList"/>
    <dgm:cxn modelId="{A4FCEDB9-5653-438A-89C3-39CFF938D611}" type="presParOf" srcId="{A22A16A7-D6E3-4720-87C5-2B8C5714E2B9}" destId="{8D3409B1-C276-41E5-A38B-1470913003D1}" srcOrd="6" destOrd="0" presId="urn:microsoft.com/office/officeart/2018/2/layout/IconVerticalSolidList"/>
    <dgm:cxn modelId="{5A933ADF-973E-4F72-A9FE-2AA296DC907C}" type="presParOf" srcId="{8D3409B1-C276-41E5-A38B-1470913003D1}" destId="{D72B1025-1BDB-47BA-8517-B3B5D377DDC5}" srcOrd="0" destOrd="0" presId="urn:microsoft.com/office/officeart/2018/2/layout/IconVerticalSolidList"/>
    <dgm:cxn modelId="{67901285-6398-429D-86E1-6BEF9F4FA551}" type="presParOf" srcId="{8D3409B1-C276-41E5-A38B-1470913003D1}" destId="{185C2DD0-1E12-4C05-824A-AA8326802F13}" srcOrd="1" destOrd="0" presId="urn:microsoft.com/office/officeart/2018/2/layout/IconVerticalSolidList"/>
    <dgm:cxn modelId="{6D6623C5-E335-4EAA-93AE-D167CFCB1A93}" type="presParOf" srcId="{8D3409B1-C276-41E5-A38B-1470913003D1}" destId="{B178436F-548A-4CF3-9FBE-0601A9E9A9B7}" srcOrd="2" destOrd="0" presId="urn:microsoft.com/office/officeart/2018/2/layout/IconVerticalSolidList"/>
    <dgm:cxn modelId="{7A71FF9A-2883-4B2C-A605-40C8BA65550B}" type="presParOf" srcId="{8D3409B1-C276-41E5-A38B-1470913003D1}" destId="{D61AE258-D4BB-42DE-B48D-72F4627C735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59BB7F-F182-49C1-932D-D27DBB1FD5AC}"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00FA023E-9D44-46E0-AE71-B1CA010B0BBC}">
      <dgm:prSet/>
      <dgm:spPr/>
      <dgm:t>
        <a:bodyPr/>
        <a:lstStyle/>
        <a:p>
          <a:r>
            <a:rPr lang="en-US" b="1"/>
            <a:t>Neurological Benefits</a:t>
          </a:r>
          <a:r>
            <a:rPr lang="en-US"/>
            <a:t>:</a:t>
          </a:r>
        </a:p>
      </dgm:t>
    </dgm:pt>
    <dgm:pt modelId="{516E897E-4F8D-41EA-8E24-D4F7E364D8DB}" type="parTrans" cxnId="{B69F36C5-724E-43B3-B4B2-3B936D755CAA}">
      <dgm:prSet/>
      <dgm:spPr/>
      <dgm:t>
        <a:bodyPr/>
        <a:lstStyle/>
        <a:p>
          <a:endParaRPr lang="en-US"/>
        </a:p>
      </dgm:t>
    </dgm:pt>
    <dgm:pt modelId="{C0F2326F-5B19-4FC5-8045-B27C4284F3C5}" type="sibTrans" cxnId="{B69F36C5-724E-43B3-B4B2-3B936D755CAA}">
      <dgm:prSet/>
      <dgm:spPr/>
      <dgm:t>
        <a:bodyPr/>
        <a:lstStyle/>
        <a:p>
          <a:endParaRPr lang="en-US"/>
        </a:p>
      </dgm:t>
    </dgm:pt>
    <dgm:pt modelId="{17941333-4B95-4A0B-975F-6BEB4B0E3D53}">
      <dgm:prSet/>
      <dgm:spPr/>
      <dgm:t>
        <a:bodyPr/>
        <a:lstStyle/>
        <a:p>
          <a:r>
            <a:rPr lang="en-US"/>
            <a:t>Engaging in creative activities like painting, music, and dance activates the brain’s </a:t>
          </a:r>
          <a:r>
            <a:rPr lang="en-US" b="1"/>
            <a:t>reward pathways</a:t>
          </a:r>
          <a:r>
            <a:rPr lang="en-US"/>
            <a:t>, reducing stress and enhancing mood.</a:t>
          </a:r>
        </a:p>
      </dgm:t>
    </dgm:pt>
    <dgm:pt modelId="{4AF5B5C2-12F9-45EF-B42A-78C73E884FDF}" type="parTrans" cxnId="{0D45290E-531F-44AA-BF83-7C86B5294119}">
      <dgm:prSet/>
      <dgm:spPr/>
      <dgm:t>
        <a:bodyPr/>
        <a:lstStyle/>
        <a:p>
          <a:endParaRPr lang="en-US"/>
        </a:p>
      </dgm:t>
    </dgm:pt>
    <dgm:pt modelId="{D059A5EE-A440-4C49-B5FA-19DC1BC1A3EE}" type="sibTrans" cxnId="{0D45290E-531F-44AA-BF83-7C86B5294119}">
      <dgm:prSet/>
      <dgm:spPr/>
      <dgm:t>
        <a:bodyPr/>
        <a:lstStyle/>
        <a:p>
          <a:endParaRPr lang="en-US"/>
        </a:p>
      </dgm:t>
    </dgm:pt>
    <dgm:pt modelId="{852CF38C-C852-410D-AC20-D0D21658BADC}">
      <dgm:prSet/>
      <dgm:spPr/>
      <dgm:t>
        <a:bodyPr/>
        <a:lstStyle/>
        <a:p>
          <a:r>
            <a:rPr lang="en-US"/>
            <a:t>Arts-based interventions have been shown to </a:t>
          </a:r>
          <a:r>
            <a:rPr lang="en-US" b="1"/>
            <a:t>lower cortisol levels</a:t>
          </a:r>
          <a:r>
            <a:rPr lang="en-US"/>
            <a:t>, reduce heart rate, and promote relaxation.</a:t>
          </a:r>
        </a:p>
      </dgm:t>
    </dgm:pt>
    <dgm:pt modelId="{E6532EE8-4C96-43B1-8818-18636251BA1E}" type="parTrans" cxnId="{7C971248-75AF-4265-BE6F-765019B51BBB}">
      <dgm:prSet/>
      <dgm:spPr/>
      <dgm:t>
        <a:bodyPr/>
        <a:lstStyle/>
        <a:p>
          <a:endParaRPr lang="en-US"/>
        </a:p>
      </dgm:t>
    </dgm:pt>
    <dgm:pt modelId="{3EB71350-BCDD-4F39-9B01-4FAF69843650}" type="sibTrans" cxnId="{7C971248-75AF-4265-BE6F-765019B51BBB}">
      <dgm:prSet/>
      <dgm:spPr/>
      <dgm:t>
        <a:bodyPr/>
        <a:lstStyle/>
        <a:p>
          <a:endParaRPr lang="en-US"/>
        </a:p>
      </dgm:t>
    </dgm:pt>
    <dgm:pt modelId="{FA40A2E0-B28E-478A-B6A0-EC94962D4C4C}">
      <dgm:prSet/>
      <dgm:spPr/>
      <dgm:t>
        <a:bodyPr/>
        <a:lstStyle/>
        <a:p>
          <a:r>
            <a:rPr lang="en-US" b="1"/>
            <a:t>Psychological and Emotional Benefits</a:t>
          </a:r>
          <a:r>
            <a:rPr lang="en-US"/>
            <a:t>:</a:t>
          </a:r>
        </a:p>
      </dgm:t>
    </dgm:pt>
    <dgm:pt modelId="{C87CD0AD-640D-4DFA-8629-A1D9DAEF3BE7}" type="parTrans" cxnId="{0348C084-1E1C-4F46-BD42-3D5B7FEB4AC6}">
      <dgm:prSet/>
      <dgm:spPr/>
      <dgm:t>
        <a:bodyPr/>
        <a:lstStyle/>
        <a:p>
          <a:endParaRPr lang="en-US"/>
        </a:p>
      </dgm:t>
    </dgm:pt>
    <dgm:pt modelId="{31C6593C-3517-4CC3-872F-9F9B30C98937}" type="sibTrans" cxnId="{0348C084-1E1C-4F46-BD42-3D5B7FEB4AC6}">
      <dgm:prSet/>
      <dgm:spPr/>
      <dgm:t>
        <a:bodyPr/>
        <a:lstStyle/>
        <a:p>
          <a:endParaRPr lang="en-US"/>
        </a:p>
      </dgm:t>
    </dgm:pt>
    <dgm:pt modelId="{0519B939-1E1F-4EFD-9033-E4BFD30096B3}">
      <dgm:prSet/>
      <dgm:spPr/>
      <dgm:t>
        <a:bodyPr/>
        <a:lstStyle/>
        <a:p>
          <a:r>
            <a:rPr lang="en-US"/>
            <a:t>Expressive arts therapy improves </a:t>
          </a:r>
          <a:r>
            <a:rPr lang="en-US" b="1"/>
            <a:t>emotional regulation</a:t>
          </a:r>
          <a:r>
            <a:rPr lang="en-US"/>
            <a:t> and reduces symptoms of PTSD and anxiety.</a:t>
          </a:r>
        </a:p>
      </dgm:t>
    </dgm:pt>
    <dgm:pt modelId="{ECE224BB-5C1D-4B9D-9C7F-3F9D45FBCE89}" type="parTrans" cxnId="{F7372394-8935-4EAB-86E0-FD19684E1707}">
      <dgm:prSet/>
      <dgm:spPr/>
      <dgm:t>
        <a:bodyPr/>
        <a:lstStyle/>
        <a:p>
          <a:endParaRPr lang="en-US"/>
        </a:p>
      </dgm:t>
    </dgm:pt>
    <dgm:pt modelId="{9290AFBD-6B99-47AF-90DF-93AC16919816}" type="sibTrans" cxnId="{F7372394-8935-4EAB-86E0-FD19684E1707}">
      <dgm:prSet/>
      <dgm:spPr/>
      <dgm:t>
        <a:bodyPr/>
        <a:lstStyle/>
        <a:p>
          <a:endParaRPr lang="en-US"/>
        </a:p>
      </dgm:t>
    </dgm:pt>
    <dgm:pt modelId="{9BE21686-68F1-44DA-B467-7D9A075EF503}">
      <dgm:prSet/>
      <dgm:spPr/>
      <dgm:t>
        <a:bodyPr/>
        <a:lstStyle/>
        <a:p>
          <a:r>
            <a:rPr lang="en-US"/>
            <a:t>Music therapy has been shown to </a:t>
          </a:r>
          <a:r>
            <a:rPr lang="en-US" b="1"/>
            <a:t>enhance cognitive function</a:t>
          </a:r>
          <a:r>
            <a:rPr lang="en-US"/>
            <a:t> and alleviate symptoms of depression.</a:t>
          </a:r>
        </a:p>
      </dgm:t>
    </dgm:pt>
    <dgm:pt modelId="{44448169-2532-4FE6-835C-684BCA4C09F6}" type="parTrans" cxnId="{C7CDCEAB-98E7-4B4B-9015-ABBFACAF5DCB}">
      <dgm:prSet/>
      <dgm:spPr/>
      <dgm:t>
        <a:bodyPr/>
        <a:lstStyle/>
        <a:p>
          <a:endParaRPr lang="en-US"/>
        </a:p>
      </dgm:t>
    </dgm:pt>
    <dgm:pt modelId="{BE75F470-0CD3-4EE6-996D-FC7479DB9E37}" type="sibTrans" cxnId="{C7CDCEAB-98E7-4B4B-9015-ABBFACAF5DCB}">
      <dgm:prSet/>
      <dgm:spPr/>
      <dgm:t>
        <a:bodyPr/>
        <a:lstStyle/>
        <a:p>
          <a:endParaRPr lang="en-US"/>
        </a:p>
      </dgm:t>
    </dgm:pt>
    <dgm:pt modelId="{C3E0D8E7-180A-4415-AD28-514DA889ED35}">
      <dgm:prSet/>
      <dgm:spPr/>
      <dgm:t>
        <a:bodyPr/>
        <a:lstStyle/>
        <a:p>
          <a:r>
            <a:rPr lang="en-US" b="1"/>
            <a:t>Social and Workplace Benefits</a:t>
          </a:r>
          <a:r>
            <a:rPr lang="en-US"/>
            <a:t>:</a:t>
          </a:r>
        </a:p>
      </dgm:t>
    </dgm:pt>
    <dgm:pt modelId="{8C9FE5D5-BB43-47AC-AEA5-5C2D043B8965}" type="parTrans" cxnId="{ECA4C68D-A2A4-4606-8515-A79A102B65E6}">
      <dgm:prSet/>
      <dgm:spPr/>
      <dgm:t>
        <a:bodyPr/>
        <a:lstStyle/>
        <a:p>
          <a:endParaRPr lang="en-US"/>
        </a:p>
      </dgm:t>
    </dgm:pt>
    <dgm:pt modelId="{D4BA7C17-587E-4BA4-A32F-C5B315F8043E}" type="sibTrans" cxnId="{ECA4C68D-A2A4-4606-8515-A79A102B65E6}">
      <dgm:prSet/>
      <dgm:spPr/>
      <dgm:t>
        <a:bodyPr/>
        <a:lstStyle/>
        <a:p>
          <a:endParaRPr lang="en-US"/>
        </a:p>
      </dgm:t>
    </dgm:pt>
    <dgm:pt modelId="{2F03F1CA-1860-4B13-B1C9-7D94465DE21C}">
      <dgm:prSet/>
      <dgm:spPr/>
      <dgm:t>
        <a:bodyPr/>
        <a:lstStyle/>
        <a:p>
          <a:r>
            <a:rPr lang="en-US"/>
            <a:t>Art-based activities foster </a:t>
          </a:r>
          <a:r>
            <a:rPr lang="en-US" b="1"/>
            <a:t>community and connection</a:t>
          </a:r>
          <a:r>
            <a:rPr lang="en-US"/>
            <a:t>, reducing isolation among healthcare professionals.</a:t>
          </a:r>
        </a:p>
      </dgm:t>
    </dgm:pt>
    <dgm:pt modelId="{C970C970-286A-41CD-A50A-0B961D45FD0B}" type="parTrans" cxnId="{4F94DDF0-E7A7-4657-8BF5-9BFBDD50A4FB}">
      <dgm:prSet/>
      <dgm:spPr/>
      <dgm:t>
        <a:bodyPr/>
        <a:lstStyle/>
        <a:p>
          <a:endParaRPr lang="en-US"/>
        </a:p>
      </dgm:t>
    </dgm:pt>
    <dgm:pt modelId="{87B4250A-97D9-43F4-85DF-907BD87A38E6}" type="sibTrans" cxnId="{4F94DDF0-E7A7-4657-8BF5-9BFBDD50A4FB}">
      <dgm:prSet/>
      <dgm:spPr/>
      <dgm:t>
        <a:bodyPr/>
        <a:lstStyle/>
        <a:p>
          <a:endParaRPr lang="en-US"/>
        </a:p>
      </dgm:t>
    </dgm:pt>
    <dgm:pt modelId="{433A0EED-3645-43E2-8A53-0CF3CC574345}">
      <dgm:prSet/>
      <dgm:spPr/>
      <dgm:t>
        <a:bodyPr/>
        <a:lstStyle/>
        <a:p>
          <a:r>
            <a:rPr lang="en-US" dirty="0"/>
            <a:t>Integrating arts into medical training and hospital environments enhances resilience and job satisfaction.</a:t>
          </a:r>
        </a:p>
      </dgm:t>
    </dgm:pt>
    <dgm:pt modelId="{7CE6ABF6-7973-4EF0-91FD-31C1924BE4E6}" type="parTrans" cxnId="{8F30E329-E337-4565-B5D5-AD6018C01A0E}">
      <dgm:prSet/>
      <dgm:spPr/>
      <dgm:t>
        <a:bodyPr/>
        <a:lstStyle/>
        <a:p>
          <a:endParaRPr lang="en-US"/>
        </a:p>
      </dgm:t>
    </dgm:pt>
    <dgm:pt modelId="{C4B54574-7F1A-4A98-A1C4-830A58AB3269}" type="sibTrans" cxnId="{8F30E329-E337-4565-B5D5-AD6018C01A0E}">
      <dgm:prSet/>
      <dgm:spPr/>
      <dgm:t>
        <a:bodyPr/>
        <a:lstStyle/>
        <a:p>
          <a:endParaRPr lang="en-US"/>
        </a:p>
      </dgm:t>
    </dgm:pt>
    <dgm:pt modelId="{E3E261C0-7CE1-A74D-A7F0-4243454CF234}" type="pres">
      <dgm:prSet presAssocID="{8959BB7F-F182-49C1-932D-D27DBB1FD5AC}" presName="linear" presStyleCnt="0">
        <dgm:presLayoutVars>
          <dgm:dir/>
          <dgm:animLvl val="lvl"/>
          <dgm:resizeHandles val="exact"/>
        </dgm:presLayoutVars>
      </dgm:prSet>
      <dgm:spPr/>
    </dgm:pt>
    <dgm:pt modelId="{B06D4DFE-6697-1640-AF8F-A3473503E05D}" type="pres">
      <dgm:prSet presAssocID="{00FA023E-9D44-46E0-AE71-B1CA010B0BBC}" presName="parentLin" presStyleCnt="0"/>
      <dgm:spPr/>
    </dgm:pt>
    <dgm:pt modelId="{C615F1D8-5571-A844-8B2F-A75132C9B854}" type="pres">
      <dgm:prSet presAssocID="{00FA023E-9D44-46E0-AE71-B1CA010B0BBC}" presName="parentLeftMargin" presStyleLbl="node1" presStyleIdx="0" presStyleCnt="3"/>
      <dgm:spPr/>
    </dgm:pt>
    <dgm:pt modelId="{6E41EA95-3ACC-C540-BD72-CDEB537A6070}" type="pres">
      <dgm:prSet presAssocID="{00FA023E-9D44-46E0-AE71-B1CA010B0BBC}" presName="parentText" presStyleLbl="node1" presStyleIdx="0" presStyleCnt="3">
        <dgm:presLayoutVars>
          <dgm:chMax val="0"/>
          <dgm:bulletEnabled val="1"/>
        </dgm:presLayoutVars>
      </dgm:prSet>
      <dgm:spPr/>
    </dgm:pt>
    <dgm:pt modelId="{7CA4B759-FB62-354B-9701-9C1B775A83FB}" type="pres">
      <dgm:prSet presAssocID="{00FA023E-9D44-46E0-AE71-B1CA010B0BBC}" presName="negativeSpace" presStyleCnt="0"/>
      <dgm:spPr/>
    </dgm:pt>
    <dgm:pt modelId="{1506234E-B719-B246-93A5-42370713AB27}" type="pres">
      <dgm:prSet presAssocID="{00FA023E-9D44-46E0-AE71-B1CA010B0BBC}" presName="childText" presStyleLbl="conFgAcc1" presStyleIdx="0" presStyleCnt="3">
        <dgm:presLayoutVars>
          <dgm:bulletEnabled val="1"/>
        </dgm:presLayoutVars>
      </dgm:prSet>
      <dgm:spPr/>
    </dgm:pt>
    <dgm:pt modelId="{7B882914-B6D1-5C4A-A3F3-3A43888CB3B7}" type="pres">
      <dgm:prSet presAssocID="{C0F2326F-5B19-4FC5-8045-B27C4284F3C5}" presName="spaceBetweenRectangles" presStyleCnt="0"/>
      <dgm:spPr/>
    </dgm:pt>
    <dgm:pt modelId="{ABB79E24-FACE-134F-9355-5213701DE645}" type="pres">
      <dgm:prSet presAssocID="{FA40A2E0-B28E-478A-B6A0-EC94962D4C4C}" presName="parentLin" presStyleCnt="0"/>
      <dgm:spPr/>
    </dgm:pt>
    <dgm:pt modelId="{560B6F76-9325-A648-BB66-4A6707C26AC9}" type="pres">
      <dgm:prSet presAssocID="{FA40A2E0-B28E-478A-B6A0-EC94962D4C4C}" presName="parentLeftMargin" presStyleLbl="node1" presStyleIdx="0" presStyleCnt="3"/>
      <dgm:spPr/>
    </dgm:pt>
    <dgm:pt modelId="{474D9F36-DF36-384D-9C9C-7DE0A6F9D8C2}" type="pres">
      <dgm:prSet presAssocID="{FA40A2E0-B28E-478A-B6A0-EC94962D4C4C}" presName="parentText" presStyleLbl="node1" presStyleIdx="1" presStyleCnt="3">
        <dgm:presLayoutVars>
          <dgm:chMax val="0"/>
          <dgm:bulletEnabled val="1"/>
        </dgm:presLayoutVars>
      </dgm:prSet>
      <dgm:spPr/>
    </dgm:pt>
    <dgm:pt modelId="{C7A52D7C-409F-C546-8F95-6FD02A80DDF7}" type="pres">
      <dgm:prSet presAssocID="{FA40A2E0-B28E-478A-B6A0-EC94962D4C4C}" presName="negativeSpace" presStyleCnt="0"/>
      <dgm:spPr/>
    </dgm:pt>
    <dgm:pt modelId="{01C159CC-C6DF-9A43-A1D5-C49740B74F18}" type="pres">
      <dgm:prSet presAssocID="{FA40A2E0-B28E-478A-B6A0-EC94962D4C4C}" presName="childText" presStyleLbl="conFgAcc1" presStyleIdx="1" presStyleCnt="3">
        <dgm:presLayoutVars>
          <dgm:bulletEnabled val="1"/>
        </dgm:presLayoutVars>
      </dgm:prSet>
      <dgm:spPr/>
    </dgm:pt>
    <dgm:pt modelId="{CEA3E649-5ABF-164F-B4A1-5D8911616F42}" type="pres">
      <dgm:prSet presAssocID="{31C6593C-3517-4CC3-872F-9F9B30C98937}" presName="spaceBetweenRectangles" presStyleCnt="0"/>
      <dgm:spPr/>
    </dgm:pt>
    <dgm:pt modelId="{125C86C3-59C8-D245-BBCD-380EE786E330}" type="pres">
      <dgm:prSet presAssocID="{C3E0D8E7-180A-4415-AD28-514DA889ED35}" presName="parentLin" presStyleCnt="0"/>
      <dgm:spPr/>
    </dgm:pt>
    <dgm:pt modelId="{38B5950F-7CD2-CB43-81DB-1549C67FB548}" type="pres">
      <dgm:prSet presAssocID="{C3E0D8E7-180A-4415-AD28-514DA889ED35}" presName="parentLeftMargin" presStyleLbl="node1" presStyleIdx="1" presStyleCnt="3"/>
      <dgm:spPr/>
    </dgm:pt>
    <dgm:pt modelId="{5D858BDA-EFD2-D245-8AFE-CE29F3528742}" type="pres">
      <dgm:prSet presAssocID="{C3E0D8E7-180A-4415-AD28-514DA889ED35}" presName="parentText" presStyleLbl="node1" presStyleIdx="2" presStyleCnt="3">
        <dgm:presLayoutVars>
          <dgm:chMax val="0"/>
          <dgm:bulletEnabled val="1"/>
        </dgm:presLayoutVars>
      </dgm:prSet>
      <dgm:spPr/>
    </dgm:pt>
    <dgm:pt modelId="{E7FFA37A-32F3-BA47-832E-EE854D1FBADF}" type="pres">
      <dgm:prSet presAssocID="{C3E0D8E7-180A-4415-AD28-514DA889ED35}" presName="negativeSpace" presStyleCnt="0"/>
      <dgm:spPr/>
    </dgm:pt>
    <dgm:pt modelId="{9A0E9372-6F85-5C49-BE25-3713EC90D456}" type="pres">
      <dgm:prSet presAssocID="{C3E0D8E7-180A-4415-AD28-514DA889ED35}" presName="childText" presStyleLbl="conFgAcc1" presStyleIdx="2" presStyleCnt="3">
        <dgm:presLayoutVars>
          <dgm:bulletEnabled val="1"/>
        </dgm:presLayoutVars>
      </dgm:prSet>
      <dgm:spPr/>
    </dgm:pt>
  </dgm:ptLst>
  <dgm:cxnLst>
    <dgm:cxn modelId="{0D45290E-531F-44AA-BF83-7C86B5294119}" srcId="{00FA023E-9D44-46E0-AE71-B1CA010B0BBC}" destId="{17941333-4B95-4A0B-975F-6BEB4B0E3D53}" srcOrd="0" destOrd="0" parTransId="{4AF5B5C2-12F9-45EF-B42A-78C73E884FDF}" sibTransId="{D059A5EE-A440-4C49-B5FA-19DC1BC1A3EE}"/>
    <dgm:cxn modelId="{EBFF2617-F2C9-CA45-90C9-2AB6BDEBA980}" type="presOf" srcId="{9BE21686-68F1-44DA-B467-7D9A075EF503}" destId="{01C159CC-C6DF-9A43-A1D5-C49740B74F18}" srcOrd="0" destOrd="1" presId="urn:microsoft.com/office/officeart/2005/8/layout/list1"/>
    <dgm:cxn modelId="{7301B628-8763-E94A-B465-BE0359E06DA5}" type="presOf" srcId="{17941333-4B95-4A0B-975F-6BEB4B0E3D53}" destId="{1506234E-B719-B246-93A5-42370713AB27}" srcOrd="0" destOrd="0" presId="urn:microsoft.com/office/officeart/2005/8/layout/list1"/>
    <dgm:cxn modelId="{8F30E329-E337-4565-B5D5-AD6018C01A0E}" srcId="{C3E0D8E7-180A-4415-AD28-514DA889ED35}" destId="{433A0EED-3645-43E2-8A53-0CF3CC574345}" srcOrd="1" destOrd="0" parTransId="{7CE6ABF6-7973-4EF0-91FD-31C1924BE4E6}" sibTransId="{C4B54574-7F1A-4A98-A1C4-830A58AB3269}"/>
    <dgm:cxn modelId="{7621513D-DAB3-3247-A90E-09CE97A7EF15}" type="presOf" srcId="{433A0EED-3645-43E2-8A53-0CF3CC574345}" destId="{9A0E9372-6F85-5C49-BE25-3713EC90D456}" srcOrd="0" destOrd="1" presId="urn:microsoft.com/office/officeart/2005/8/layout/list1"/>
    <dgm:cxn modelId="{7C971248-75AF-4265-BE6F-765019B51BBB}" srcId="{00FA023E-9D44-46E0-AE71-B1CA010B0BBC}" destId="{852CF38C-C852-410D-AC20-D0D21658BADC}" srcOrd="1" destOrd="0" parTransId="{E6532EE8-4C96-43B1-8818-18636251BA1E}" sibTransId="{3EB71350-BCDD-4F39-9B01-4FAF69843650}"/>
    <dgm:cxn modelId="{C6C55B4C-03BA-B44E-AA60-65E0FC7B2A63}" type="presOf" srcId="{C3E0D8E7-180A-4415-AD28-514DA889ED35}" destId="{5D858BDA-EFD2-D245-8AFE-CE29F3528742}" srcOrd="1" destOrd="0" presId="urn:microsoft.com/office/officeart/2005/8/layout/list1"/>
    <dgm:cxn modelId="{1A0BB373-024E-3744-A353-E9E0D6F3A30D}" type="presOf" srcId="{00FA023E-9D44-46E0-AE71-B1CA010B0BBC}" destId="{6E41EA95-3ACC-C540-BD72-CDEB537A6070}" srcOrd="1" destOrd="0" presId="urn:microsoft.com/office/officeart/2005/8/layout/list1"/>
    <dgm:cxn modelId="{A8570676-41B9-DF4F-ADE3-7A7A3F441C49}" type="presOf" srcId="{00FA023E-9D44-46E0-AE71-B1CA010B0BBC}" destId="{C615F1D8-5571-A844-8B2F-A75132C9B854}" srcOrd="0" destOrd="0" presId="urn:microsoft.com/office/officeart/2005/8/layout/list1"/>
    <dgm:cxn modelId="{0348C084-1E1C-4F46-BD42-3D5B7FEB4AC6}" srcId="{8959BB7F-F182-49C1-932D-D27DBB1FD5AC}" destId="{FA40A2E0-B28E-478A-B6A0-EC94962D4C4C}" srcOrd="1" destOrd="0" parTransId="{C87CD0AD-640D-4DFA-8629-A1D9DAEF3BE7}" sibTransId="{31C6593C-3517-4CC3-872F-9F9B30C98937}"/>
    <dgm:cxn modelId="{ECA4C68D-A2A4-4606-8515-A79A102B65E6}" srcId="{8959BB7F-F182-49C1-932D-D27DBB1FD5AC}" destId="{C3E0D8E7-180A-4415-AD28-514DA889ED35}" srcOrd="2" destOrd="0" parTransId="{8C9FE5D5-BB43-47AC-AEA5-5C2D043B8965}" sibTransId="{D4BA7C17-587E-4BA4-A32F-C5B315F8043E}"/>
    <dgm:cxn modelId="{F7372394-8935-4EAB-86E0-FD19684E1707}" srcId="{FA40A2E0-B28E-478A-B6A0-EC94962D4C4C}" destId="{0519B939-1E1F-4EFD-9033-E4BFD30096B3}" srcOrd="0" destOrd="0" parTransId="{ECE224BB-5C1D-4B9D-9C7F-3F9D45FBCE89}" sibTransId="{9290AFBD-6B99-47AF-90DF-93AC16919816}"/>
    <dgm:cxn modelId="{C7CDCEAB-98E7-4B4B-9015-ABBFACAF5DCB}" srcId="{FA40A2E0-B28E-478A-B6A0-EC94962D4C4C}" destId="{9BE21686-68F1-44DA-B467-7D9A075EF503}" srcOrd="1" destOrd="0" parTransId="{44448169-2532-4FE6-835C-684BCA4C09F6}" sibTransId="{BE75F470-0CD3-4EE6-996D-FC7479DB9E37}"/>
    <dgm:cxn modelId="{B69F36C5-724E-43B3-B4B2-3B936D755CAA}" srcId="{8959BB7F-F182-49C1-932D-D27DBB1FD5AC}" destId="{00FA023E-9D44-46E0-AE71-B1CA010B0BBC}" srcOrd="0" destOrd="0" parTransId="{516E897E-4F8D-41EA-8E24-D4F7E364D8DB}" sibTransId="{C0F2326F-5B19-4FC5-8045-B27C4284F3C5}"/>
    <dgm:cxn modelId="{8F9A65D5-C31C-E149-BF53-04BD20EE0A26}" type="presOf" srcId="{852CF38C-C852-410D-AC20-D0D21658BADC}" destId="{1506234E-B719-B246-93A5-42370713AB27}" srcOrd="0" destOrd="1" presId="urn:microsoft.com/office/officeart/2005/8/layout/list1"/>
    <dgm:cxn modelId="{59F5E9D9-403C-1B47-9F3D-642D79A71479}" type="presOf" srcId="{8959BB7F-F182-49C1-932D-D27DBB1FD5AC}" destId="{E3E261C0-7CE1-A74D-A7F0-4243454CF234}" srcOrd="0" destOrd="0" presId="urn:microsoft.com/office/officeart/2005/8/layout/list1"/>
    <dgm:cxn modelId="{7A0E1AE9-08BE-4F4D-AEB9-F5B2AFDCE923}" type="presOf" srcId="{C3E0D8E7-180A-4415-AD28-514DA889ED35}" destId="{38B5950F-7CD2-CB43-81DB-1549C67FB548}" srcOrd="0" destOrd="0" presId="urn:microsoft.com/office/officeart/2005/8/layout/list1"/>
    <dgm:cxn modelId="{C92B3BF0-A465-C045-8706-8696720F564D}" type="presOf" srcId="{FA40A2E0-B28E-478A-B6A0-EC94962D4C4C}" destId="{474D9F36-DF36-384D-9C9C-7DE0A6F9D8C2}" srcOrd="1" destOrd="0" presId="urn:microsoft.com/office/officeart/2005/8/layout/list1"/>
    <dgm:cxn modelId="{4F94DDF0-E7A7-4657-8BF5-9BFBDD50A4FB}" srcId="{C3E0D8E7-180A-4415-AD28-514DA889ED35}" destId="{2F03F1CA-1860-4B13-B1C9-7D94465DE21C}" srcOrd="0" destOrd="0" parTransId="{C970C970-286A-41CD-A50A-0B961D45FD0B}" sibTransId="{87B4250A-97D9-43F4-85DF-907BD87A38E6}"/>
    <dgm:cxn modelId="{735C8EF1-3D4A-7E4C-AFF2-DD9D607036B5}" type="presOf" srcId="{FA40A2E0-B28E-478A-B6A0-EC94962D4C4C}" destId="{560B6F76-9325-A648-BB66-4A6707C26AC9}" srcOrd="0" destOrd="0" presId="urn:microsoft.com/office/officeart/2005/8/layout/list1"/>
    <dgm:cxn modelId="{5D32AEF6-218A-2241-B322-07785797DA2F}" type="presOf" srcId="{2F03F1CA-1860-4B13-B1C9-7D94465DE21C}" destId="{9A0E9372-6F85-5C49-BE25-3713EC90D456}" srcOrd="0" destOrd="0" presId="urn:microsoft.com/office/officeart/2005/8/layout/list1"/>
    <dgm:cxn modelId="{25991BF7-D8BB-AF4C-AC31-651901A0D41F}" type="presOf" srcId="{0519B939-1E1F-4EFD-9033-E4BFD30096B3}" destId="{01C159CC-C6DF-9A43-A1D5-C49740B74F18}" srcOrd="0" destOrd="0" presId="urn:microsoft.com/office/officeart/2005/8/layout/list1"/>
    <dgm:cxn modelId="{74F197F6-3D8E-754E-AA4F-23B975A0926E}" type="presParOf" srcId="{E3E261C0-7CE1-A74D-A7F0-4243454CF234}" destId="{B06D4DFE-6697-1640-AF8F-A3473503E05D}" srcOrd="0" destOrd="0" presId="urn:microsoft.com/office/officeart/2005/8/layout/list1"/>
    <dgm:cxn modelId="{193C95CA-77CD-C941-ADB2-FDBB3B54CB6B}" type="presParOf" srcId="{B06D4DFE-6697-1640-AF8F-A3473503E05D}" destId="{C615F1D8-5571-A844-8B2F-A75132C9B854}" srcOrd="0" destOrd="0" presId="urn:microsoft.com/office/officeart/2005/8/layout/list1"/>
    <dgm:cxn modelId="{A6376E6D-7EF6-2F44-8E3F-E43D93B77901}" type="presParOf" srcId="{B06D4DFE-6697-1640-AF8F-A3473503E05D}" destId="{6E41EA95-3ACC-C540-BD72-CDEB537A6070}" srcOrd="1" destOrd="0" presId="urn:microsoft.com/office/officeart/2005/8/layout/list1"/>
    <dgm:cxn modelId="{343D8260-0AFB-064A-A933-0228E4E1EEE7}" type="presParOf" srcId="{E3E261C0-7CE1-A74D-A7F0-4243454CF234}" destId="{7CA4B759-FB62-354B-9701-9C1B775A83FB}" srcOrd="1" destOrd="0" presId="urn:microsoft.com/office/officeart/2005/8/layout/list1"/>
    <dgm:cxn modelId="{288F42F5-F4C7-FC47-8E20-DC2491826825}" type="presParOf" srcId="{E3E261C0-7CE1-A74D-A7F0-4243454CF234}" destId="{1506234E-B719-B246-93A5-42370713AB27}" srcOrd="2" destOrd="0" presId="urn:microsoft.com/office/officeart/2005/8/layout/list1"/>
    <dgm:cxn modelId="{7D2CA06F-5AA7-4544-A464-E3F930CF1962}" type="presParOf" srcId="{E3E261C0-7CE1-A74D-A7F0-4243454CF234}" destId="{7B882914-B6D1-5C4A-A3F3-3A43888CB3B7}" srcOrd="3" destOrd="0" presId="urn:microsoft.com/office/officeart/2005/8/layout/list1"/>
    <dgm:cxn modelId="{1FDFEA99-D3F6-DA40-B582-663153575A00}" type="presParOf" srcId="{E3E261C0-7CE1-A74D-A7F0-4243454CF234}" destId="{ABB79E24-FACE-134F-9355-5213701DE645}" srcOrd="4" destOrd="0" presId="urn:microsoft.com/office/officeart/2005/8/layout/list1"/>
    <dgm:cxn modelId="{DDC7D429-1505-E04A-A470-6065D18A0E08}" type="presParOf" srcId="{ABB79E24-FACE-134F-9355-5213701DE645}" destId="{560B6F76-9325-A648-BB66-4A6707C26AC9}" srcOrd="0" destOrd="0" presId="urn:microsoft.com/office/officeart/2005/8/layout/list1"/>
    <dgm:cxn modelId="{28DAD494-6B1F-7541-BBDB-13B306E19FB5}" type="presParOf" srcId="{ABB79E24-FACE-134F-9355-5213701DE645}" destId="{474D9F36-DF36-384D-9C9C-7DE0A6F9D8C2}" srcOrd="1" destOrd="0" presId="urn:microsoft.com/office/officeart/2005/8/layout/list1"/>
    <dgm:cxn modelId="{E0966EC7-4EE8-5E4E-89EA-7F773B049968}" type="presParOf" srcId="{E3E261C0-7CE1-A74D-A7F0-4243454CF234}" destId="{C7A52D7C-409F-C546-8F95-6FD02A80DDF7}" srcOrd="5" destOrd="0" presId="urn:microsoft.com/office/officeart/2005/8/layout/list1"/>
    <dgm:cxn modelId="{00161730-A77E-8F47-9889-019ED65DC3E4}" type="presParOf" srcId="{E3E261C0-7CE1-A74D-A7F0-4243454CF234}" destId="{01C159CC-C6DF-9A43-A1D5-C49740B74F18}" srcOrd="6" destOrd="0" presId="urn:microsoft.com/office/officeart/2005/8/layout/list1"/>
    <dgm:cxn modelId="{FBF7F3DA-7CAC-B04F-9880-2BD752AABF0B}" type="presParOf" srcId="{E3E261C0-7CE1-A74D-A7F0-4243454CF234}" destId="{CEA3E649-5ABF-164F-B4A1-5D8911616F42}" srcOrd="7" destOrd="0" presId="urn:microsoft.com/office/officeart/2005/8/layout/list1"/>
    <dgm:cxn modelId="{6A934278-188A-4843-84CC-2081C3EA5665}" type="presParOf" srcId="{E3E261C0-7CE1-A74D-A7F0-4243454CF234}" destId="{125C86C3-59C8-D245-BBCD-380EE786E330}" srcOrd="8" destOrd="0" presId="urn:microsoft.com/office/officeart/2005/8/layout/list1"/>
    <dgm:cxn modelId="{C48A70F1-46F9-DE40-9AF1-A108AF099C4A}" type="presParOf" srcId="{125C86C3-59C8-D245-BBCD-380EE786E330}" destId="{38B5950F-7CD2-CB43-81DB-1549C67FB548}" srcOrd="0" destOrd="0" presId="urn:microsoft.com/office/officeart/2005/8/layout/list1"/>
    <dgm:cxn modelId="{40F46EDE-CA9F-0743-8239-9EA0758819B0}" type="presParOf" srcId="{125C86C3-59C8-D245-BBCD-380EE786E330}" destId="{5D858BDA-EFD2-D245-8AFE-CE29F3528742}" srcOrd="1" destOrd="0" presId="urn:microsoft.com/office/officeart/2005/8/layout/list1"/>
    <dgm:cxn modelId="{1291D8ED-5936-1D4B-8087-72191CD4F304}" type="presParOf" srcId="{E3E261C0-7CE1-A74D-A7F0-4243454CF234}" destId="{E7FFA37A-32F3-BA47-832E-EE854D1FBADF}" srcOrd="9" destOrd="0" presId="urn:microsoft.com/office/officeart/2005/8/layout/list1"/>
    <dgm:cxn modelId="{71D1B532-B392-104C-BCD9-EBF9258C940F}" type="presParOf" srcId="{E3E261C0-7CE1-A74D-A7F0-4243454CF234}" destId="{9A0E9372-6F85-5C49-BE25-3713EC90D456}"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810BC5-4E06-4470-81C5-CD1BF8715AD3}" type="doc">
      <dgm:prSet loTypeId="urn:microsoft.com/office/officeart/2005/8/layout/cycle1" loCatId="cycle" qsTypeId="urn:microsoft.com/office/officeart/2005/8/quickstyle/simple4" qsCatId="simple" csTypeId="urn:microsoft.com/office/officeart/2005/8/colors/colorful1" csCatId="colorful"/>
      <dgm:spPr/>
      <dgm:t>
        <a:bodyPr/>
        <a:lstStyle/>
        <a:p>
          <a:endParaRPr lang="en-US"/>
        </a:p>
      </dgm:t>
    </dgm:pt>
    <dgm:pt modelId="{7261E115-AEB8-44EF-91BD-C794115CB215}">
      <dgm:prSet/>
      <dgm:spPr/>
      <dgm:t>
        <a:bodyPr/>
        <a:lstStyle/>
        <a:p>
          <a:r>
            <a:rPr lang="en-US" sz="1300" b="1"/>
            <a:t>Mindful Creativity Practices</a:t>
          </a:r>
          <a:r>
            <a:rPr lang="en-US" sz="1300"/>
            <a:t>:</a:t>
          </a:r>
        </a:p>
      </dgm:t>
    </dgm:pt>
    <dgm:pt modelId="{93D87810-892E-4A72-B044-4CBA592F03DC}" type="parTrans" cxnId="{0C8C4615-1AF6-43C9-A047-3E3C862E3C23}">
      <dgm:prSet/>
      <dgm:spPr/>
      <dgm:t>
        <a:bodyPr/>
        <a:lstStyle/>
        <a:p>
          <a:endParaRPr lang="en-US"/>
        </a:p>
      </dgm:t>
    </dgm:pt>
    <dgm:pt modelId="{9AEEA45E-AADC-4582-8120-DCD8C01F2099}" type="sibTrans" cxnId="{0C8C4615-1AF6-43C9-A047-3E3C862E3C23}">
      <dgm:prSet/>
      <dgm:spPr/>
      <dgm:t>
        <a:bodyPr/>
        <a:lstStyle/>
        <a:p>
          <a:endParaRPr lang="en-US"/>
        </a:p>
      </dgm:t>
    </dgm:pt>
    <dgm:pt modelId="{CE81F7A4-1BE8-40A0-9268-E8D0088DF5E0}">
      <dgm:prSet custT="1"/>
      <dgm:spPr/>
      <dgm:t>
        <a:bodyPr/>
        <a:lstStyle/>
        <a:p>
          <a:r>
            <a:rPr lang="en-US" sz="1200" dirty="0"/>
            <a:t>Encouraging medical professionals to engage in art, music, and movement therapy for self-care</a:t>
          </a:r>
        </a:p>
      </dgm:t>
    </dgm:pt>
    <dgm:pt modelId="{35142FA4-5382-42B9-AC7D-AE50FADD4453}" type="parTrans" cxnId="{DA2B003F-974D-42BE-882E-B264DEB1EE69}">
      <dgm:prSet/>
      <dgm:spPr/>
      <dgm:t>
        <a:bodyPr/>
        <a:lstStyle/>
        <a:p>
          <a:endParaRPr lang="en-US"/>
        </a:p>
      </dgm:t>
    </dgm:pt>
    <dgm:pt modelId="{ECB80E83-F542-4BB7-93E6-3C12B4D66AAD}" type="sibTrans" cxnId="{DA2B003F-974D-42BE-882E-B264DEB1EE69}">
      <dgm:prSet/>
      <dgm:spPr/>
      <dgm:t>
        <a:bodyPr/>
        <a:lstStyle/>
        <a:p>
          <a:endParaRPr lang="en-US"/>
        </a:p>
      </dgm:t>
    </dgm:pt>
    <dgm:pt modelId="{810FAA2E-88F2-47EA-AF55-39D963ABED92}">
      <dgm:prSet custT="1"/>
      <dgm:spPr/>
      <dgm:t>
        <a:bodyPr/>
        <a:lstStyle/>
        <a:p>
          <a:r>
            <a:rPr lang="en-US" sz="1200" dirty="0"/>
            <a:t>Incorporating creative writing, dancing, journaling, and storytelling as stress-reduction tools</a:t>
          </a:r>
        </a:p>
      </dgm:t>
    </dgm:pt>
    <dgm:pt modelId="{59B7C55F-6154-4D09-B2F0-12E101991302}" type="parTrans" cxnId="{A77DF0C3-A775-4E49-B852-7BE3C5C1CA65}">
      <dgm:prSet/>
      <dgm:spPr/>
      <dgm:t>
        <a:bodyPr/>
        <a:lstStyle/>
        <a:p>
          <a:endParaRPr lang="en-US"/>
        </a:p>
      </dgm:t>
    </dgm:pt>
    <dgm:pt modelId="{32647166-2C58-4459-A85F-86A3E8C367F5}" type="sibTrans" cxnId="{A77DF0C3-A775-4E49-B852-7BE3C5C1CA65}">
      <dgm:prSet/>
      <dgm:spPr/>
      <dgm:t>
        <a:bodyPr/>
        <a:lstStyle/>
        <a:p>
          <a:endParaRPr lang="en-US"/>
        </a:p>
      </dgm:t>
    </dgm:pt>
    <dgm:pt modelId="{B8BDC44B-B78F-4F82-B909-4AB3E6E23A86}">
      <dgm:prSet/>
      <dgm:spPr/>
      <dgm:t>
        <a:bodyPr/>
        <a:lstStyle/>
        <a:p>
          <a:r>
            <a:rPr lang="en-US" sz="1300" b="1" dirty="0"/>
            <a:t>Institutional Support</a:t>
          </a:r>
          <a:r>
            <a:rPr lang="en-US" sz="1300" dirty="0"/>
            <a:t>:</a:t>
          </a:r>
        </a:p>
      </dgm:t>
    </dgm:pt>
    <dgm:pt modelId="{B88CC832-62B1-4837-88E1-94523FD5B693}" type="parTrans" cxnId="{6BC95422-7A1B-47EF-91B6-B1BC52EE5C68}">
      <dgm:prSet/>
      <dgm:spPr/>
      <dgm:t>
        <a:bodyPr/>
        <a:lstStyle/>
        <a:p>
          <a:endParaRPr lang="en-US"/>
        </a:p>
      </dgm:t>
    </dgm:pt>
    <dgm:pt modelId="{058486C2-B565-4C32-8A4E-479741245305}" type="sibTrans" cxnId="{6BC95422-7A1B-47EF-91B6-B1BC52EE5C68}">
      <dgm:prSet/>
      <dgm:spPr/>
      <dgm:t>
        <a:bodyPr/>
        <a:lstStyle/>
        <a:p>
          <a:endParaRPr lang="en-US"/>
        </a:p>
      </dgm:t>
    </dgm:pt>
    <dgm:pt modelId="{637E668A-4C2F-42E0-8252-97420CBD6AD9}">
      <dgm:prSet custT="1"/>
      <dgm:spPr/>
      <dgm:t>
        <a:bodyPr/>
        <a:lstStyle/>
        <a:p>
          <a:r>
            <a:rPr lang="en-US" sz="1200" dirty="0"/>
            <a:t>Developing hospital wellness programs that include music therapy, movement, guided meditation, and visual arts workshops</a:t>
          </a:r>
        </a:p>
      </dgm:t>
    </dgm:pt>
    <dgm:pt modelId="{C8A709C9-1324-48EA-B867-248DE2AD72A5}" type="parTrans" cxnId="{6EFB87B7-5459-467B-BF36-614B77C08310}">
      <dgm:prSet/>
      <dgm:spPr/>
      <dgm:t>
        <a:bodyPr/>
        <a:lstStyle/>
        <a:p>
          <a:endParaRPr lang="en-US"/>
        </a:p>
      </dgm:t>
    </dgm:pt>
    <dgm:pt modelId="{04A75D44-113E-4E51-AB5D-D6B58720B7F1}" type="sibTrans" cxnId="{6EFB87B7-5459-467B-BF36-614B77C08310}">
      <dgm:prSet/>
      <dgm:spPr/>
      <dgm:t>
        <a:bodyPr/>
        <a:lstStyle/>
        <a:p>
          <a:endParaRPr lang="en-US"/>
        </a:p>
      </dgm:t>
    </dgm:pt>
    <dgm:pt modelId="{EE0A6BBD-2B7D-4F5C-AEDC-2A8194197676}">
      <dgm:prSet custT="1"/>
      <dgm:spPr/>
      <dgm:t>
        <a:bodyPr/>
        <a:lstStyle/>
        <a:p>
          <a:r>
            <a:rPr lang="en-US" sz="1200" dirty="0"/>
            <a:t>Advocating for policies that integrate arts into healthcare settings for both practitioners and patients</a:t>
          </a:r>
        </a:p>
      </dgm:t>
    </dgm:pt>
    <dgm:pt modelId="{DF3B7ECD-94FB-4A5B-ADC4-3F097F9705CB}" type="parTrans" cxnId="{4591B92E-1B24-44A5-827E-EA7B4646633B}">
      <dgm:prSet/>
      <dgm:spPr/>
      <dgm:t>
        <a:bodyPr/>
        <a:lstStyle/>
        <a:p>
          <a:endParaRPr lang="en-US"/>
        </a:p>
      </dgm:t>
    </dgm:pt>
    <dgm:pt modelId="{F2B449E8-CE34-432F-A788-C444A169CB3D}" type="sibTrans" cxnId="{4591B92E-1B24-44A5-827E-EA7B4646633B}">
      <dgm:prSet/>
      <dgm:spPr/>
      <dgm:t>
        <a:bodyPr/>
        <a:lstStyle/>
        <a:p>
          <a:endParaRPr lang="en-US"/>
        </a:p>
      </dgm:t>
    </dgm:pt>
    <dgm:pt modelId="{7A0823A8-5E49-4CBD-9977-A6C7A5818CFC}">
      <dgm:prSet/>
      <dgm:spPr/>
      <dgm:t>
        <a:bodyPr/>
        <a:lstStyle/>
        <a:p>
          <a:r>
            <a:rPr lang="en-US" b="1" dirty="0"/>
            <a:t>Future Directions</a:t>
          </a:r>
          <a:r>
            <a:rPr lang="en-US" dirty="0"/>
            <a:t>:</a:t>
          </a:r>
        </a:p>
      </dgm:t>
    </dgm:pt>
    <dgm:pt modelId="{DCDC0203-3FAC-47A3-B8BF-143AD124755F}" type="parTrans" cxnId="{974F39DA-C522-48F7-9FA8-335CBE7AD951}">
      <dgm:prSet/>
      <dgm:spPr/>
      <dgm:t>
        <a:bodyPr/>
        <a:lstStyle/>
        <a:p>
          <a:endParaRPr lang="en-US"/>
        </a:p>
      </dgm:t>
    </dgm:pt>
    <dgm:pt modelId="{5E5F6828-C657-4C3B-BCBB-3CFF9C468C2D}" type="sibTrans" cxnId="{974F39DA-C522-48F7-9FA8-335CBE7AD951}">
      <dgm:prSet/>
      <dgm:spPr/>
      <dgm:t>
        <a:bodyPr/>
        <a:lstStyle/>
        <a:p>
          <a:endParaRPr lang="en-US"/>
        </a:p>
      </dgm:t>
    </dgm:pt>
    <dgm:pt modelId="{D27F6BEB-855C-4BD4-8745-5E3D497DCB30}">
      <dgm:prSet/>
      <dgm:spPr/>
      <dgm:t>
        <a:bodyPr/>
        <a:lstStyle/>
        <a:p>
          <a:r>
            <a:rPr lang="en-US" dirty="0"/>
            <a:t>More research on long-term benefits of arts-based interventions in reducing burnout</a:t>
          </a:r>
        </a:p>
      </dgm:t>
    </dgm:pt>
    <dgm:pt modelId="{DFD8FC24-98A8-458D-9566-89F744EB77D5}" type="parTrans" cxnId="{9D602AF7-1A4E-4245-A6F1-816A7FEF5226}">
      <dgm:prSet/>
      <dgm:spPr/>
      <dgm:t>
        <a:bodyPr/>
        <a:lstStyle/>
        <a:p>
          <a:endParaRPr lang="en-US"/>
        </a:p>
      </dgm:t>
    </dgm:pt>
    <dgm:pt modelId="{FE544C6D-6A0C-4236-AE5D-D08E84CF1CED}" type="sibTrans" cxnId="{9D602AF7-1A4E-4245-A6F1-816A7FEF5226}">
      <dgm:prSet/>
      <dgm:spPr/>
      <dgm:t>
        <a:bodyPr/>
        <a:lstStyle/>
        <a:p>
          <a:endParaRPr lang="en-US"/>
        </a:p>
      </dgm:t>
    </dgm:pt>
    <dgm:pt modelId="{5CB2F625-E8F4-4050-90EF-1615E8BC7F6C}">
      <dgm:prSet/>
      <dgm:spPr/>
      <dgm:t>
        <a:bodyPr/>
        <a:lstStyle/>
        <a:p>
          <a:r>
            <a:rPr lang="en-US" dirty="0"/>
            <a:t>Expanding medical education to include creative expression as a component of well-being and resilience</a:t>
          </a:r>
        </a:p>
      </dgm:t>
    </dgm:pt>
    <dgm:pt modelId="{421FBFA5-996E-4763-B595-B928037CA10C}" type="parTrans" cxnId="{C6985E75-5D54-4F3E-A3B0-3A7BF113C65D}">
      <dgm:prSet/>
      <dgm:spPr/>
      <dgm:t>
        <a:bodyPr/>
        <a:lstStyle/>
        <a:p>
          <a:endParaRPr lang="en-US"/>
        </a:p>
      </dgm:t>
    </dgm:pt>
    <dgm:pt modelId="{AB7A2433-6695-43F6-9478-181C6D0F47FC}" type="sibTrans" cxnId="{C6985E75-5D54-4F3E-A3B0-3A7BF113C65D}">
      <dgm:prSet/>
      <dgm:spPr/>
      <dgm:t>
        <a:bodyPr/>
        <a:lstStyle/>
        <a:p>
          <a:endParaRPr lang="en-US"/>
        </a:p>
      </dgm:t>
    </dgm:pt>
    <dgm:pt modelId="{F3FA5F16-9312-334D-A61D-079EE988F72C}" type="pres">
      <dgm:prSet presAssocID="{8D810BC5-4E06-4470-81C5-CD1BF8715AD3}" presName="cycle" presStyleCnt="0">
        <dgm:presLayoutVars>
          <dgm:dir/>
          <dgm:resizeHandles val="exact"/>
        </dgm:presLayoutVars>
      </dgm:prSet>
      <dgm:spPr/>
    </dgm:pt>
    <dgm:pt modelId="{407721A4-F6AF-754F-9A63-D3B095094131}" type="pres">
      <dgm:prSet presAssocID="{7261E115-AEB8-44EF-91BD-C794115CB215}" presName="dummy" presStyleCnt="0"/>
      <dgm:spPr/>
    </dgm:pt>
    <dgm:pt modelId="{E96084A9-EE3D-A749-9270-F0CC94FA3CAB}" type="pres">
      <dgm:prSet presAssocID="{7261E115-AEB8-44EF-91BD-C794115CB215}" presName="node" presStyleLbl="revTx" presStyleIdx="0" presStyleCnt="3">
        <dgm:presLayoutVars>
          <dgm:bulletEnabled val="1"/>
        </dgm:presLayoutVars>
      </dgm:prSet>
      <dgm:spPr/>
    </dgm:pt>
    <dgm:pt modelId="{D6FBAF3E-6158-6D42-9A27-24235AF926E0}" type="pres">
      <dgm:prSet presAssocID="{9AEEA45E-AADC-4582-8120-DCD8C01F2099}" presName="sibTrans" presStyleLbl="node1" presStyleIdx="0" presStyleCnt="3"/>
      <dgm:spPr/>
    </dgm:pt>
    <dgm:pt modelId="{7CD3711E-70F3-5D4F-A81E-21ED82863CC8}" type="pres">
      <dgm:prSet presAssocID="{B8BDC44B-B78F-4F82-B909-4AB3E6E23A86}" presName="dummy" presStyleCnt="0"/>
      <dgm:spPr/>
    </dgm:pt>
    <dgm:pt modelId="{097D85A0-2C13-224D-B944-4BA33657BD47}" type="pres">
      <dgm:prSet presAssocID="{B8BDC44B-B78F-4F82-B909-4AB3E6E23A86}" presName="node" presStyleLbl="revTx" presStyleIdx="1" presStyleCnt="3" custRadScaleRad="96844">
        <dgm:presLayoutVars>
          <dgm:bulletEnabled val="1"/>
        </dgm:presLayoutVars>
      </dgm:prSet>
      <dgm:spPr/>
    </dgm:pt>
    <dgm:pt modelId="{3A438D3D-EB9A-6A48-B888-3859B731482A}" type="pres">
      <dgm:prSet presAssocID="{058486C2-B565-4C32-8A4E-479741245305}" presName="sibTrans" presStyleLbl="node1" presStyleIdx="1" presStyleCnt="3"/>
      <dgm:spPr/>
    </dgm:pt>
    <dgm:pt modelId="{601767CE-2368-8C47-B729-C4E222440066}" type="pres">
      <dgm:prSet presAssocID="{7A0823A8-5E49-4CBD-9977-A6C7A5818CFC}" presName="dummy" presStyleCnt="0"/>
      <dgm:spPr/>
    </dgm:pt>
    <dgm:pt modelId="{DE913539-2191-2444-A361-B19B9C089C37}" type="pres">
      <dgm:prSet presAssocID="{7A0823A8-5E49-4CBD-9977-A6C7A5818CFC}" presName="node" presStyleLbl="revTx" presStyleIdx="2" presStyleCnt="3">
        <dgm:presLayoutVars>
          <dgm:bulletEnabled val="1"/>
        </dgm:presLayoutVars>
      </dgm:prSet>
      <dgm:spPr/>
    </dgm:pt>
    <dgm:pt modelId="{BE5A0D72-F959-A84E-8841-79E48A38100D}" type="pres">
      <dgm:prSet presAssocID="{5E5F6828-C657-4C3B-BCBB-3CFF9C468C2D}" presName="sibTrans" presStyleLbl="node1" presStyleIdx="2" presStyleCnt="3"/>
      <dgm:spPr/>
    </dgm:pt>
  </dgm:ptLst>
  <dgm:cxnLst>
    <dgm:cxn modelId="{C6BD4804-D756-394B-9E0C-07C17E6E3445}" type="presOf" srcId="{D27F6BEB-855C-4BD4-8745-5E3D497DCB30}" destId="{DE913539-2191-2444-A361-B19B9C089C37}" srcOrd="0" destOrd="1" presId="urn:microsoft.com/office/officeart/2005/8/layout/cycle1"/>
    <dgm:cxn modelId="{0C8C4615-1AF6-43C9-A047-3E3C862E3C23}" srcId="{8D810BC5-4E06-4470-81C5-CD1BF8715AD3}" destId="{7261E115-AEB8-44EF-91BD-C794115CB215}" srcOrd="0" destOrd="0" parTransId="{93D87810-892E-4A72-B044-4CBA592F03DC}" sibTransId="{9AEEA45E-AADC-4582-8120-DCD8C01F2099}"/>
    <dgm:cxn modelId="{B7F1DC19-2783-2F41-ABD9-7006F352C8B8}" type="presOf" srcId="{5CB2F625-E8F4-4050-90EF-1615E8BC7F6C}" destId="{DE913539-2191-2444-A361-B19B9C089C37}" srcOrd="0" destOrd="2" presId="urn:microsoft.com/office/officeart/2005/8/layout/cycle1"/>
    <dgm:cxn modelId="{6BC95422-7A1B-47EF-91B6-B1BC52EE5C68}" srcId="{8D810BC5-4E06-4470-81C5-CD1BF8715AD3}" destId="{B8BDC44B-B78F-4F82-B909-4AB3E6E23A86}" srcOrd="1" destOrd="0" parTransId="{B88CC832-62B1-4837-88E1-94523FD5B693}" sibTransId="{058486C2-B565-4C32-8A4E-479741245305}"/>
    <dgm:cxn modelId="{8291D625-F3D7-4748-97C0-86031D426810}" type="presOf" srcId="{9AEEA45E-AADC-4582-8120-DCD8C01F2099}" destId="{D6FBAF3E-6158-6D42-9A27-24235AF926E0}" srcOrd="0" destOrd="0" presId="urn:microsoft.com/office/officeart/2005/8/layout/cycle1"/>
    <dgm:cxn modelId="{4E552126-12EA-F74D-B8DE-13948546DD50}" type="presOf" srcId="{8D810BC5-4E06-4470-81C5-CD1BF8715AD3}" destId="{F3FA5F16-9312-334D-A61D-079EE988F72C}" srcOrd="0" destOrd="0" presId="urn:microsoft.com/office/officeart/2005/8/layout/cycle1"/>
    <dgm:cxn modelId="{4591B92E-1B24-44A5-827E-EA7B4646633B}" srcId="{B8BDC44B-B78F-4F82-B909-4AB3E6E23A86}" destId="{EE0A6BBD-2B7D-4F5C-AEDC-2A8194197676}" srcOrd="1" destOrd="0" parTransId="{DF3B7ECD-94FB-4A5B-ADC4-3F097F9705CB}" sibTransId="{F2B449E8-CE34-432F-A788-C444A169CB3D}"/>
    <dgm:cxn modelId="{DA2B003F-974D-42BE-882E-B264DEB1EE69}" srcId="{7261E115-AEB8-44EF-91BD-C794115CB215}" destId="{CE81F7A4-1BE8-40A0-9268-E8D0088DF5E0}" srcOrd="0" destOrd="0" parTransId="{35142FA4-5382-42B9-AC7D-AE50FADD4453}" sibTransId="{ECB80E83-F542-4BB7-93E6-3C12B4D66AAD}"/>
    <dgm:cxn modelId="{FDDF743F-103E-2341-AFBF-D4FF382E6339}" type="presOf" srcId="{7A0823A8-5E49-4CBD-9977-A6C7A5818CFC}" destId="{DE913539-2191-2444-A361-B19B9C089C37}" srcOrd="0" destOrd="0" presId="urn:microsoft.com/office/officeart/2005/8/layout/cycle1"/>
    <dgm:cxn modelId="{CF6ABA5A-A251-0D4B-9632-14B7253955D3}" type="presOf" srcId="{058486C2-B565-4C32-8A4E-479741245305}" destId="{3A438D3D-EB9A-6A48-B888-3859B731482A}" srcOrd="0" destOrd="0" presId="urn:microsoft.com/office/officeart/2005/8/layout/cycle1"/>
    <dgm:cxn modelId="{1E1AD36E-EF24-EB42-B51E-8B72DBFDED2F}" type="presOf" srcId="{7261E115-AEB8-44EF-91BD-C794115CB215}" destId="{E96084A9-EE3D-A749-9270-F0CC94FA3CAB}" srcOrd="0" destOrd="0" presId="urn:microsoft.com/office/officeart/2005/8/layout/cycle1"/>
    <dgm:cxn modelId="{656D2D71-8D81-9B41-B474-8833DBE8DF40}" type="presOf" srcId="{637E668A-4C2F-42E0-8252-97420CBD6AD9}" destId="{097D85A0-2C13-224D-B944-4BA33657BD47}" srcOrd="0" destOrd="1" presId="urn:microsoft.com/office/officeart/2005/8/layout/cycle1"/>
    <dgm:cxn modelId="{C6985E75-5D54-4F3E-A3B0-3A7BF113C65D}" srcId="{7A0823A8-5E49-4CBD-9977-A6C7A5818CFC}" destId="{5CB2F625-E8F4-4050-90EF-1615E8BC7F6C}" srcOrd="1" destOrd="0" parTransId="{421FBFA5-996E-4763-B595-B928037CA10C}" sibTransId="{AB7A2433-6695-43F6-9478-181C6D0F47FC}"/>
    <dgm:cxn modelId="{5D393476-7DE3-3E42-A296-A9F24AEC89EA}" type="presOf" srcId="{EE0A6BBD-2B7D-4F5C-AEDC-2A8194197676}" destId="{097D85A0-2C13-224D-B944-4BA33657BD47}" srcOrd="0" destOrd="2" presId="urn:microsoft.com/office/officeart/2005/8/layout/cycle1"/>
    <dgm:cxn modelId="{4D4EE389-3E05-CA46-96D7-9DFA2F877A45}" type="presOf" srcId="{CE81F7A4-1BE8-40A0-9268-E8D0088DF5E0}" destId="{E96084A9-EE3D-A749-9270-F0CC94FA3CAB}" srcOrd="0" destOrd="1" presId="urn:microsoft.com/office/officeart/2005/8/layout/cycle1"/>
    <dgm:cxn modelId="{87E8C393-6A04-B849-9FBD-5934E49D3F1B}" type="presOf" srcId="{810FAA2E-88F2-47EA-AF55-39D963ABED92}" destId="{E96084A9-EE3D-A749-9270-F0CC94FA3CAB}" srcOrd="0" destOrd="2" presId="urn:microsoft.com/office/officeart/2005/8/layout/cycle1"/>
    <dgm:cxn modelId="{6EFB87B7-5459-467B-BF36-614B77C08310}" srcId="{B8BDC44B-B78F-4F82-B909-4AB3E6E23A86}" destId="{637E668A-4C2F-42E0-8252-97420CBD6AD9}" srcOrd="0" destOrd="0" parTransId="{C8A709C9-1324-48EA-B867-248DE2AD72A5}" sibTransId="{04A75D44-113E-4E51-AB5D-D6B58720B7F1}"/>
    <dgm:cxn modelId="{A77DF0C3-A775-4E49-B852-7BE3C5C1CA65}" srcId="{7261E115-AEB8-44EF-91BD-C794115CB215}" destId="{810FAA2E-88F2-47EA-AF55-39D963ABED92}" srcOrd="1" destOrd="0" parTransId="{59B7C55F-6154-4D09-B2F0-12E101991302}" sibTransId="{32647166-2C58-4459-A85F-86A3E8C367F5}"/>
    <dgm:cxn modelId="{974F39DA-C522-48F7-9FA8-335CBE7AD951}" srcId="{8D810BC5-4E06-4470-81C5-CD1BF8715AD3}" destId="{7A0823A8-5E49-4CBD-9977-A6C7A5818CFC}" srcOrd="2" destOrd="0" parTransId="{DCDC0203-3FAC-47A3-B8BF-143AD124755F}" sibTransId="{5E5F6828-C657-4C3B-BCBB-3CFF9C468C2D}"/>
    <dgm:cxn modelId="{9D602AF7-1A4E-4245-A6F1-816A7FEF5226}" srcId="{7A0823A8-5E49-4CBD-9977-A6C7A5818CFC}" destId="{D27F6BEB-855C-4BD4-8745-5E3D497DCB30}" srcOrd="0" destOrd="0" parTransId="{DFD8FC24-98A8-458D-9566-89F744EB77D5}" sibTransId="{FE544C6D-6A0C-4236-AE5D-D08E84CF1CED}"/>
    <dgm:cxn modelId="{2385DAF8-D38F-7B44-BB6C-7CF4159C50BC}" type="presOf" srcId="{5E5F6828-C657-4C3B-BCBB-3CFF9C468C2D}" destId="{BE5A0D72-F959-A84E-8841-79E48A38100D}" srcOrd="0" destOrd="0" presId="urn:microsoft.com/office/officeart/2005/8/layout/cycle1"/>
    <dgm:cxn modelId="{CC2941F9-702F-D645-95E1-4A9D6081483C}" type="presOf" srcId="{B8BDC44B-B78F-4F82-B909-4AB3E6E23A86}" destId="{097D85A0-2C13-224D-B944-4BA33657BD47}" srcOrd="0" destOrd="0" presId="urn:microsoft.com/office/officeart/2005/8/layout/cycle1"/>
    <dgm:cxn modelId="{A0C306DD-3DF9-4144-9C56-9A1C984C4595}" type="presParOf" srcId="{F3FA5F16-9312-334D-A61D-079EE988F72C}" destId="{407721A4-F6AF-754F-9A63-D3B095094131}" srcOrd="0" destOrd="0" presId="urn:microsoft.com/office/officeart/2005/8/layout/cycle1"/>
    <dgm:cxn modelId="{57020F4E-69B1-CF43-95BD-A90D526730BF}" type="presParOf" srcId="{F3FA5F16-9312-334D-A61D-079EE988F72C}" destId="{E96084A9-EE3D-A749-9270-F0CC94FA3CAB}" srcOrd="1" destOrd="0" presId="urn:microsoft.com/office/officeart/2005/8/layout/cycle1"/>
    <dgm:cxn modelId="{5D010140-2EBF-2A41-8FDE-814E2DA5916B}" type="presParOf" srcId="{F3FA5F16-9312-334D-A61D-079EE988F72C}" destId="{D6FBAF3E-6158-6D42-9A27-24235AF926E0}" srcOrd="2" destOrd="0" presId="urn:microsoft.com/office/officeart/2005/8/layout/cycle1"/>
    <dgm:cxn modelId="{A584133D-F206-E24B-AC0A-62A248212055}" type="presParOf" srcId="{F3FA5F16-9312-334D-A61D-079EE988F72C}" destId="{7CD3711E-70F3-5D4F-A81E-21ED82863CC8}" srcOrd="3" destOrd="0" presId="urn:microsoft.com/office/officeart/2005/8/layout/cycle1"/>
    <dgm:cxn modelId="{8B92A135-DCD9-4044-98B7-D7341A26ED4A}" type="presParOf" srcId="{F3FA5F16-9312-334D-A61D-079EE988F72C}" destId="{097D85A0-2C13-224D-B944-4BA33657BD47}" srcOrd="4" destOrd="0" presId="urn:microsoft.com/office/officeart/2005/8/layout/cycle1"/>
    <dgm:cxn modelId="{3F815778-643A-6E46-BFED-68DA3450EF49}" type="presParOf" srcId="{F3FA5F16-9312-334D-A61D-079EE988F72C}" destId="{3A438D3D-EB9A-6A48-B888-3859B731482A}" srcOrd="5" destOrd="0" presId="urn:microsoft.com/office/officeart/2005/8/layout/cycle1"/>
    <dgm:cxn modelId="{211B7AEB-8899-3440-9EB5-B13EF3B54435}" type="presParOf" srcId="{F3FA5F16-9312-334D-A61D-079EE988F72C}" destId="{601767CE-2368-8C47-B729-C4E222440066}" srcOrd="6" destOrd="0" presId="urn:microsoft.com/office/officeart/2005/8/layout/cycle1"/>
    <dgm:cxn modelId="{FB219882-240A-3441-A2A6-E32B76BABFF6}" type="presParOf" srcId="{F3FA5F16-9312-334D-A61D-079EE988F72C}" destId="{DE913539-2191-2444-A361-B19B9C089C37}" srcOrd="7" destOrd="0" presId="urn:microsoft.com/office/officeart/2005/8/layout/cycle1"/>
    <dgm:cxn modelId="{2C9BBAC6-EE02-CB47-AF52-B9BE245CB080}" type="presParOf" srcId="{F3FA5F16-9312-334D-A61D-079EE988F72C}" destId="{BE5A0D72-F959-A84E-8841-79E48A38100D}"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6D8C2-1B51-CB4C-9A9A-7DF39FBF290C}">
      <dsp:nvSpPr>
        <dsp:cNvPr id="0" name=""/>
        <dsp:cNvSpPr/>
      </dsp:nvSpPr>
      <dsp:spPr>
        <a:xfrm>
          <a:off x="0" y="665"/>
          <a:ext cx="62902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19E8EB-8593-0C49-968F-C314A7FB2441}">
      <dsp:nvSpPr>
        <dsp:cNvPr id="0" name=""/>
        <dsp:cNvSpPr/>
      </dsp:nvSpPr>
      <dsp:spPr>
        <a:xfrm>
          <a:off x="0" y="665"/>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Brief presentation (5 mins) - Drs. Arti Prasad and Geeta Maker-Clark</a:t>
          </a:r>
        </a:p>
      </dsp:txBody>
      <dsp:txXfrm>
        <a:off x="0" y="665"/>
        <a:ext cx="6290226" cy="1089282"/>
      </dsp:txXfrm>
    </dsp:sp>
    <dsp:sp modelId="{87D7F886-341E-1042-982D-6ACB53CEAB20}">
      <dsp:nvSpPr>
        <dsp:cNvPr id="0" name=""/>
        <dsp:cNvSpPr/>
      </dsp:nvSpPr>
      <dsp:spPr>
        <a:xfrm>
          <a:off x="0" y="1089948"/>
          <a:ext cx="6290226" cy="0"/>
        </a:xfrm>
        <a:prstGeom prst="line">
          <a:avLst/>
        </a:prstGeom>
        <a:solidFill>
          <a:schemeClr val="accent2">
            <a:hueOff val="-461067"/>
            <a:satOff val="2640"/>
            <a:lumOff val="1079"/>
            <a:alphaOff val="0"/>
          </a:schemeClr>
        </a:solidFill>
        <a:ln w="12700" cap="flat" cmpd="sng" algn="ctr">
          <a:solidFill>
            <a:schemeClr val="accent2">
              <a:hueOff val="-461067"/>
              <a:satOff val="2640"/>
              <a:lumOff val="1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AA5D55-0750-224D-8B7D-E5825E2A0FE9}">
      <dsp:nvSpPr>
        <dsp:cNvPr id="0" name=""/>
        <dsp:cNvSpPr/>
      </dsp:nvSpPr>
      <dsp:spPr>
        <a:xfrm>
          <a:off x="0" y="1089948"/>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Description of small group  activity (2 mins each for the 4 presenters - 8 mins)</a:t>
          </a:r>
        </a:p>
      </dsp:txBody>
      <dsp:txXfrm>
        <a:off x="0" y="1089948"/>
        <a:ext cx="6290226" cy="1089282"/>
      </dsp:txXfrm>
    </dsp:sp>
    <dsp:sp modelId="{1CEEDB12-B8CB-2846-86C5-289E33CFB62F}">
      <dsp:nvSpPr>
        <dsp:cNvPr id="0" name=""/>
        <dsp:cNvSpPr/>
      </dsp:nvSpPr>
      <dsp:spPr>
        <a:xfrm>
          <a:off x="0" y="2179231"/>
          <a:ext cx="6290226" cy="0"/>
        </a:xfrm>
        <a:prstGeom prst="line">
          <a:avLst/>
        </a:prstGeom>
        <a:solidFill>
          <a:schemeClr val="accent2">
            <a:hueOff val="-922133"/>
            <a:satOff val="5281"/>
            <a:lumOff val="2157"/>
            <a:alphaOff val="0"/>
          </a:schemeClr>
        </a:solidFill>
        <a:ln w="12700" cap="flat" cmpd="sng" algn="ctr">
          <a:solidFill>
            <a:schemeClr val="accent2">
              <a:hueOff val="-922133"/>
              <a:satOff val="5281"/>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E38BC1-8F31-1947-A121-7C63A8F18036}">
      <dsp:nvSpPr>
        <dsp:cNvPr id="0" name=""/>
        <dsp:cNvSpPr/>
      </dsp:nvSpPr>
      <dsp:spPr>
        <a:xfrm>
          <a:off x="0" y="2179231"/>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4 small groups’ self-selection (2 mins)</a:t>
          </a:r>
        </a:p>
      </dsp:txBody>
      <dsp:txXfrm>
        <a:off x="0" y="2179231"/>
        <a:ext cx="6290226" cy="1089282"/>
      </dsp:txXfrm>
    </dsp:sp>
    <dsp:sp modelId="{483E3396-E1C0-B742-896F-C96432B328F3}">
      <dsp:nvSpPr>
        <dsp:cNvPr id="0" name=""/>
        <dsp:cNvSpPr/>
      </dsp:nvSpPr>
      <dsp:spPr>
        <a:xfrm>
          <a:off x="0" y="3268513"/>
          <a:ext cx="6290226" cy="0"/>
        </a:xfrm>
        <a:prstGeom prst="line">
          <a:avLst/>
        </a:prstGeom>
        <a:solidFill>
          <a:schemeClr val="accent2">
            <a:hueOff val="-1383200"/>
            <a:satOff val="7921"/>
            <a:lumOff val="3236"/>
            <a:alphaOff val="0"/>
          </a:schemeClr>
        </a:solidFill>
        <a:ln w="12700" cap="flat" cmpd="sng" algn="ctr">
          <a:solidFill>
            <a:schemeClr val="accent2">
              <a:hueOff val="-1383200"/>
              <a:satOff val="7921"/>
              <a:lumOff val="323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29153A-E3C9-DD49-9885-23C0A574759B}">
      <dsp:nvSpPr>
        <dsp:cNvPr id="0" name=""/>
        <dsp:cNvSpPr/>
      </dsp:nvSpPr>
      <dsp:spPr>
        <a:xfrm>
          <a:off x="0" y="3268513"/>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The small-group facilitation and activity (30 mins). </a:t>
          </a:r>
        </a:p>
      </dsp:txBody>
      <dsp:txXfrm>
        <a:off x="0" y="3268513"/>
        <a:ext cx="6290226" cy="1089282"/>
      </dsp:txXfrm>
    </dsp:sp>
    <dsp:sp modelId="{CCA91C6B-3A10-7146-85AF-FF0F37FE9F96}">
      <dsp:nvSpPr>
        <dsp:cNvPr id="0" name=""/>
        <dsp:cNvSpPr/>
      </dsp:nvSpPr>
      <dsp:spPr>
        <a:xfrm>
          <a:off x="0" y="4357796"/>
          <a:ext cx="6290226" cy="0"/>
        </a:xfrm>
        <a:prstGeom prst="line">
          <a:avLst/>
        </a:prstGeom>
        <a:solidFill>
          <a:schemeClr val="accent2">
            <a:hueOff val="-1844266"/>
            <a:satOff val="10562"/>
            <a:lumOff val="4314"/>
            <a:alphaOff val="0"/>
          </a:schemeClr>
        </a:solidFill>
        <a:ln w="12700" cap="flat" cmpd="sng" algn="ctr">
          <a:solidFill>
            <a:schemeClr val="accent2">
              <a:hueOff val="-1844266"/>
              <a:satOff val="10562"/>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081BF2-7275-6A4F-8714-00CD51770D22}">
      <dsp:nvSpPr>
        <dsp:cNvPr id="0" name=""/>
        <dsp:cNvSpPr/>
      </dsp:nvSpPr>
      <dsp:spPr>
        <a:xfrm>
          <a:off x="0" y="4357796"/>
          <a:ext cx="6290226" cy="1089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Small group presentations (4 mins each for 4 groups = 16 mins)</a:t>
          </a:r>
        </a:p>
      </dsp:txBody>
      <dsp:txXfrm>
        <a:off x="0" y="4357796"/>
        <a:ext cx="6290226" cy="1089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842D4-FBFD-4644-B1C1-A6A1743F985D}">
      <dsp:nvSpPr>
        <dsp:cNvPr id="0" name=""/>
        <dsp:cNvSpPr/>
      </dsp:nvSpPr>
      <dsp:spPr>
        <a:xfrm>
          <a:off x="0" y="2261"/>
          <a:ext cx="6290226" cy="114594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0212EE-2337-4F91-B1C4-7489CF7BE885}">
      <dsp:nvSpPr>
        <dsp:cNvPr id="0" name=""/>
        <dsp:cNvSpPr/>
      </dsp:nvSpPr>
      <dsp:spPr>
        <a:xfrm>
          <a:off x="346647" y="260097"/>
          <a:ext cx="630267" cy="630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93DED9-C464-4FA6-B76B-53E27198631A}">
      <dsp:nvSpPr>
        <dsp:cNvPr id="0" name=""/>
        <dsp:cNvSpPr/>
      </dsp:nvSpPr>
      <dsp:spPr>
        <a:xfrm>
          <a:off x="1323562" y="2261"/>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711200">
            <a:lnSpc>
              <a:spcPct val="90000"/>
            </a:lnSpc>
            <a:spcBef>
              <a:spcPct val="0"/>
            </a:spcBef>
            <a:spcAft>
              <a:spcPct val="35000"/>
            </a:spcAft>
            <a:buNone/>
          </a:pPr>
          <a:r>
            <a:rPr lang="en-US" sz="1600" kern="1200"/>
            <a:t>The online Oxford dictionary defines art as “the expression or application of human creative skill and imagination.” </a:t>
          </a:r>
        </a:p>
      </dsp:txBody>
      <dsp:txXfrm>
        <a:off x="1323562" y="2261"/>
        <a:ext cx="4966663" cy="1145941"/>
      </dsp:txXfrm>
    </dsp:sp>
    <dsp:sp modelId="{56EC6A2D-FF90-4060-A6E5-4FE6F64F8EB6}">
      <dsp:nvSpPr>
        <dsp:cNvPr id="0" name=""/>
        <dsp:cNvSpPr/>
      </dsp:nvSpPr>
      <dsp:spPr>
        <a:xfrm>
          <a:off x="0" y="1434688"/>
          <a:ext cx="6290226" cy="114594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B44E1-2C34-45C3-84BA-F1B61789626C}">
      <dsp:nvSpPr>
        <dsp:cNvPr id="0" name=""/>
        <dsp:cNvSpPr/>
      </dsp:nvSpPr>
      <dsp:spPr>
        <a:xfrm>
          <a:off x="346647" y="1692524"/>
          <a:ext cx="630267" cy="630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DDE722-DBC5-4BFB-80BF-389452405691}">
      <dsp:nvSpPr>
        <dsp:cNvPr id="0" name=""/>
        <dsp:cNvSpPr/>
      </dsp:nvSpPr>
      <dsp:spPr>
        <a:xfrm>
          <a:off x="1323562" y="1434688"/>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711200">
            <a:lnSpc>
              <a:spcPct val="90000"/>
            </a:lnSpc>
            <a:spcBef>
              <a:spcPct val="0"/>
            </a:spcBef>
            <a:spcAft>
              <a:spcPct val="35000"/>
            </a:spcAft>
            <a:buNone/>
          </a:pPr>
          <a:r>
            <a:rPr lang="en-US" sz="1600" kern="1200"/>
            <a:t>Creativity is essential to art. However, when creativity is not only stifled but also discouraged fervently, art dies. </a:t>
          </a:r>
        </a:p>
      </dsp:txBody>
      <dsp:txXfrm>
        <a:off x="1323562" y="1434688"/>
        <a:ext cx="4966663" cy="1145941"/>
      </dsp:txXfrm>
    </dsp:sp>
    <dsp:sp modelId="{AB5D27FD-B2F2-4BE9-AD85-8CCBAD2F1859}">
      <dsp:nvSpPr>
        <dsp:cNvPr id="0" name=""/>
        <dsp:cNvSpPr/>
      </dsp:nvSpPr>
      <dsp:spPr>
        <a:xfrm>
          <a:off x="0" y="2867115"/>
          <a:ext cx="6290226" cy="114594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137A6-9471-4E31-9B29-EF3B9BEE8A26}">
      <dsp:nvSpPr>
        <dsp:cNvPr id="0" name=""/>
        <dsp:cNvSpPr/>
      </dsp:nvSpPr>
      <dsp:spPr>
        <a:xfrm>
          <a:off x="346647" y="3124952"/>
          <a:ext cx="630267" cy="6302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4348EA-7175-42EF-A141-DA48448A51E7}">
      <dsp:nvSpPr>
        <dsp:cNvPr id="0" name=""/>
        <dsp:cNvSpPr/>
      </dsp:nvSpPr>
      <dsp:spPr>
        <a:xfrm>
          <a:off x="1323562" y="2867115"/>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711200">
            <a:lnSpc>
              <a:spcPct val="90000"/>
            </a:lnSpc>
            <a:spcBef>
              <a:spcPct val="0"/>
            </a:spcBef>
            <a:spcAft>
              <a:spcPct val="35000"/>
            </a:spcAft>
            <a:buNone/>
          </a:pPr>
          <a:r>
            <a:rPr lang="en-US" sz="1600" kern="1200" dirty="0"/>
            <a:t>We, clinicians, and practitioners acknowledge this, and yet seem to have little control over the unfortunate direction our profession is headed in extinguishing the art of it. </a:t>
          </a:r>
        </a:p>
      </dsp:txBody>
      <dsp:txXfrm>
        <a:off x="1323562" y="2867115"/>
        <a:ext cx="4966663" cy="1145941"/>
      </dsp:txXfrm>
    </dsp:sp>
    <dsp:sp modelId="{8D9C8C85-E976-4EDB-93C2-6C18E93A197F}">
      <dsp:nvSpPr>
        <dsp:cNvPr id="0" name=""/>
        <dsp:cNvSpPr/>
      </dsp:nvSpPr>
      <dsp:spPr>
        <a:xfrm>
          <a:off x="0" y="4299542"/>
          <a:ext cx="6290226" cy="114594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E04BA2-32FD-49DA-A93B-27B6A5B894E6}">
      <dsp:nvSpPr>
        <dsp:cNvPr id="0" name=""/>
        <dsp:cNvSpPr/>
      </dsp:nvSpPr>
      <dsp:spPr>
        <a:xfrm>
          <a:off x="346647" y="4557379"/>
          <a:ext cx="630267" cy="630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AA177A-A8AE-4185-A74A-59DABE157A78}">
      <dsp:nvSpPr>
        <dsp:cNvPr id="0" name=""/>
        <dsp:cNvSpPr/>
      </dsp:nvSpPr>
      <dsp:spPr>
        <a:xfrm>
          <a:off x="1323562" y="4299542"/>
          <a:ext cx="4966663" cy="114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79" tIns="121279" rIns="121279" bIns="121279" numCol="1" spcCol="1270" anchor="ctr" anchorCtr="0">
          <a:noAutofit/>
        </a:bodyPr>
        <a:lstStyle/>
        <a:p>
          <a:pPr marL="0" lvl="0" indent="0" algn="l" defTabSz="711200">
            <a:lnSpc>
              <a:spcPct val="90000"/>
            </a:lnSpc>
            <a:spcBef>
              <a:spcPct val="0"/>
            </a:spcBef>
            <a:spcAft>
              <a:spcPct val="35000"/>
            </a:spcAft>
            <a:buNone/>
          </a:pPr>
          <a:r>
            <a:rPr lang="en-US" sz="1600" kern="1200"/>
            <a:t>Whether it is the art of healing, or healing with arts, we must rekindle this relationship. </a:t>
          </a:r>
        </a:p>
      </dsp:txBody>
      <dsp:txXfrm>
        <a:off x="1323562" y="4299542"/>
        <a:ext cx="4966663" cy="11459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06B40-5A12-49CC-81C7-0A504DB1F34B}">
      <dsp:nvSpPr>
        <dsp:cNvPr id="0" name=""/>
        <dsp:cNvSpPr/>
      </dsp:nvSpPr>
      <dsp:spPr>
        <a:xfrm>
          <a:off x="14952" y="218451"/>
          <a:ext cx="1127365" cy="9996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9195A8-2736-44B5-9A13-E51E37BC88CD}">
      <dsp:nvSpPr>
        <dsp:cNvPr id="0" name=""/>
        <dsp:cNvSpPr/>
      </dsp:nvSpPr>
      <dsp:spPr>
        <a:xfrm>
          <a:off x="14952" y="1363789"/>
          <a:ext cx="3221043" cy="428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b="1" kern="1200"/>
            <a:t>Burnout Rates</a:t>
          </a:r>
          <a:r>
            <a:rPr lang="en-US" sz="1900" kern="1200"/>
            <a:t>: </a:t>
          </a:r>
        </a:p>
      </dsp:txBody>
      <dsp:txXfrm>
        <a:off x="14952" y="1363789"/>
        <a:ext cx="3221043" cy="428402"/>
      </dsp:txXfrm>
    </dsp:sp>
    <dsp:sp modelId="{675281A1-E20F-4FCC-86FE-EDF276447C14}">
      <dsp:nvSpPr>
        <dsp:cNvPr id="0" name=""/>
        <dsp:cNvSpPr/>
      </dsp:nvSpPr>
      <dsp:spPr>
        <a:xfrm>
          <a:off x="14952" y="1859974"/>
          <a:ext cx="3221043" cy="1747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kern="1200" dirty="0"/>
            <a:t>50% of physicians experience symptoms of burnout, including emotional </a:t>
          </a:r>
          <a:r>
            <a:rPr lang="en-US" sz="1800" kern="1200" dirty="0"/>
            <a:t>exhaustion</a:t>
          </a:r>
          <a:r>
            <a:rPr lang="en-US" sz="1500" kern="1200" dirty="0"/>
            <a:t>, depersonalization, and reduced personal accomplishment </a:t>
          </a:r>
        </a:p>
      </dsp:txBody>
      <dsp:txXfrm>
        <a:off x="14952" y="1859974"/>
        <a:ext cx="3221043" cy="1747609"/>
      </dsp:txXfrm>
    </dsp:sp>
    <dsp:sp modelId="{DF5025AA-B3A8-4C09-93E3-95EA800ACDE1}">
      <dsp:nvSpPr>
        <dsp:cNvPr id="0" name=""/>
        <dsp:cNvSpPr/>
      </dsp:nvSpPr>
      <dsp:spPr>
        <a:xfrm>
          <a:off x="3799678" y="218451"/>
          <a:ext cx="1127365" cy="9996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28AA74-E840-4D88-BEAE-2BC67A75BFCD}">
      <dsp:nvSpPr>
        <dsp:cNvPr id="0" name=""/>
        <dsp:cNvSpPr/>
      </dsp:nvSpPr>
      <dsp:spPr>
        <a:xfrm>
          <a:off x="3799678" y="1363789"/>
          <a:ext cx="3221043" cy="428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b="1" kern="1200"/>
            <a:t>Key Stressors</a:t>
          </a:r>
          <a:r>
            <a:rPr lang="en-US" sz="1900" kern="1200"/>
            <a:t>:</a:t>
          </a:r>
        </a:p>
      </dsp:txBody>
      <dsp:txXfrm>
        <a:off x="3799678" y="1363789"/>
        <a:ext cx="3221043" cy="428402"/>
      </dsp:txXfrm>
    </dsp:sp>
    <dsp:sp modelId="{30AD1F03-C7B1-4912-BF5E-935252076581}">
      <dsp:nvSpPr>
        <dsp:cNvPr id="0" name=""/>
        <dsp:cNvSpPr/>
      </dsp:nvSpPr>
      <dsp:spPr>
        <a:xfrm>
          <a:off x="3799678" y="1859974"/>
          <a:ext cx="3221043" cy="1747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pPr>
          <a:r>
            <a:rPr lang="en-US" sz="1500" kern="1200" dirty="0"/>
            <a:t>Long working hours and high patient loads</a:t>
          </a:r>
        </a:p>
        <a:p>
          <a:pPr marL="0" lvl="0" indent="0" algn="l" defTabSz="666750">
            <a:lnSpc>
              <a:spcPct val="100000"/>
            </a:lnSpc>
            <a:spcBef>
              <a:spcPct val="0"/>
            </a:spcBef>
            <a:spcAft>
              <a:spcPct val="35000"/>
            </a:spcAft>
            <a:buNone/>
          </a:pPr>
          <a:r>
            <a:rPr lang="en-US" sz="1500" kern="1200" dirty="0"/>
            <a:t>Administrative burdens and excessive </a:t>
          </a:r>
          <a:r>
            <a:rPr lang="en-US" sz="1800" kern="1200" dirty="0"/>
            <a:t>documentation</a:t>
          </a:r>
        </a:p>
        <a:p>
          <a:pPr marL="0" lvl="0" indent="0" algn="l" defTabSz="666750">
            <a:lnSpc>
              <a:spcPct val="100000"/>
            </a:lnSpc>
            <a:spcBef>
              <a:spcPct val="0"/>
            </a:spcBef>
            <a:spcAft>
              <a:spcPct val="35000"/>
            </a:spcAft>
            <a:buNone/>
          </a:pPr>
          <a:r>
            <a:rPr lang="en-US" sz="1500" kern="1200" dirty="0"/>
            <a:t>Emotional toll of patient care and lack of work-life balance</a:t>
          </a:r>
        </a:p>
        <a:p>
          <a:pPr marL="0" lvl="0" indent="0" algn="l" defTabSz="711200">
            <a:lnSpc>
              <a:spcPct val="100000"/>
            </a:lnSpc>
            <a:spcBef>
              <a:spcPct val="0"/>
            </a:spcBef>
            <a:spcAft>
              <a:spcPct val="35000"/>
            </a:spcAft>
            <a:buNone/>
          </a:pPr>
          <a:r>
            <a:rPr lang="en-US" sz="1600" kern="1200" dirty="0"/>
            <a:t>Systemic issues such as understaffing and healthcare inequities</a:t>
          </a:r>
        </a:p>
      </dsp:txBody>
      <dsp:txXfrm>
        <a:off x="3799678" y="1859974"/>
        <a:ext cx="3221043" cy="1747609"/>
      </dsp:txXfrm>
    </dsp:sp>
    <dsp:sp modelId="{C574A8E3-E233-4D63-87AA-40012EEC7A05}">
      <dsp:nvSpPr>
        <dsp:cNvPr id="0" name=""/>
        <dsp:cNvSpPr/>
      </dsp:nvSpPr>
      <dsp:spPr>
        <a:xfrm>
          <a:off x="7584404" y="158949"/>
          <a:ext cx="1127365" cy="9996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F0899F-FC7F-4B6F-BF04-62CDDFAB7F61}">
      <dsp:nvSpPr>
        <dsp:cNvPr id="0" name=""/>
        <dsp:cNvSpPr/>
      </dsp:nvSpPr>
      <dsp:spPr>
        <a:xfrm>
          <a:off x="7584404" y="1304287"/>
          <a:ext cx="3221043" cy="428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defRPr b="1"/>
          </a:pPr>
          <a:r>
            <a:rPr lang="en-US" sz="1900" b="1" kern="1200" dirty="0"/>
            <a:t>Consequences of Burnout</a:t>
          </a:r>
          <a:r>
            <a:rPr lang="en-US" sz="1900" kern="1200" dirty="0"/>
            <a:t>:</a:t>
          </a:r>
        </a:p>
      </dsp:txBody>
      <dsp:txXfrm>
        <a:off x="7584404" y="1304287"/>
        <a:ext cx="3221043" cy="428402"/>
      </dsp:txXfrm>
    </dsp:sp>
    <dsp:sp modelId="{08A168FC-4ED9-4A9C-97E8-48C6A1521882}">
      <dsp:nvSpPr>
        <dsp:cNvPr id="0" name=""/>
        <dsp:cNvSpPr/>
      </dsp:nvSpPr>
      <dsp:spPr>
        <a:xfrm>
          <a:off x="7584404" y="1823357"/>
          <a:ext cx="3221043" cy="1985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Increased risk of medical errors</a:t>
          </a:r>
        </a:p>
        <a:p>
          <a:pPr marL="0" lvl="0" indent="0" algn="l" defTabSz="800100">
            <a:lnSpc>
              <a:spcPct val="100000"/>
            </a:lnSpc>
            <a:spcBef>
              <a:spcPct val="0"/>
            </a:spcBef>
            <a:spcAft>
              <a:spcPct val="35000"/>
            </a:spcAft>
            <a:buNone/>
          </a:pPr>
          <a:r>
            <a:rPr lang="en-US" sz="1800" kern="1200" dirty="0"/>
            <a:t>Higher physician turnover and early retirement</a:t>
          </a:r>
        </a:p>
        <a:p>
          <a:pPr marL="0" lvl="0" indent="0" algn="l" defTabSz="800100">
            <a:lnSpc>
              <a:spcPct val="100000"/>
            </a:lnSpc>
            <a:spcBef>
              <a:spcPct val="0"/>
            </a:spcBef>
            <a:spcAft>
              <a:spcPct val="35000"/>
            </a:spcAft>
            <a:buNone/>
          </a:pPr>
          <a:r>
            <a:rPr lang="en-US" sz="1800" kern="1200" dirty="0"/>
            <a:t>Negative impact on mental health, including depression and anxiety and moral injury</a:t>
          </a:r>
        </a:p>
      </dsp:txBody>
      <dsp:txXfrm>
        <a:off x="7584404" y="1823357"/>
        <a:ext cx="3221043" cy="19856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69245-0629-6F4E-A5C3-5E347E548D1A}">
      <dsp:nvSpPr>
        <dsp:cNvPr id="0" name=""/>
        <dsp:cNvSpPr/>
      </dsp:nvSpPr>
      <dsp:spPr>
        <a:xfrm>
          <a:off x="0" y="272809"/>
          <a:ext cx="6290226" cy="15592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8191" tIns="374904" rIns="48819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High levels of chronic stress leading to anxiety and depression</a:t>
          </a:r>
        </a:p>
        <a:p>
          <a:pPr marL="171450" lvl="1" indent="-171450" algn="l" defTabSz="800100">
            <a:lnSpc>
              <a:spcPct val="90000"/>
            </a:lnSpc>
            <a:spcBef>
              <a:spcPct val="0"/>
            </a:spcBef>
            <a:spcAft>
              <a:spcPct val="15000"/>
            </a:spcAft>
            <a:buChar char="•"/>
          </a:pPr>
          <a:r>
            <a:rPr lang="en-US" sz="1800" kern="1200"/>
            <a:t>Increased risk of substance use and suicidal ideation among healthcare professionals</a:t>
          </a:r>
        </a:p>
      </dsp:txBody>
      <dsp:txXfrm>
        <a:off x="0" y="272809"/>
        <a:ext cx="6290226" cy="1559250"/>
      </dsp:txXfrm>
    </dsp:sp>
    <dsp:sp modelId="{2096ED7A-485D-A643-AFCD-4CF65AF8B5C0}">
      <dsp:nvSpPr>
        <dsp:cNvPr id="0" name=""/>
        <dsp:cNvSpPr/>
      </dsp:nvSpPr>
      <dsp:spPr>
        <a:xfrm>
          <a:off x="314511" y="7129"/>
          <a:ext cx="440315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429" tIns="0" rIns="166429" bIns="0" numCol="1" spcCol="1270" anchor="ctr" anchorCtr="0">
          <a:noAutofit/>
        </a:bodyPr>
        <a:lstStyle/>
        <a:p>
          <a:pPr marL="0" lvl="0" indent="0" algn="l" defTabSz="800100">
            <a:lnSpc>
              <a:spcPct val="90000"/>
            </a:lnSpc>
            <a:spcBef>
              <a:spcPct val="0"/>
            </a:spcBef>
            <a:spcAft>
              <a:spcPct val="35000"/>
            </a:spcAft>
            <a:buNone/>
          </a:pPr>
          <a:r>
            <a:rPr lang="en-US" sz="1800" b="1" kern="1200"/>
            <a:t>Mental Health Impact</a:t>
          </a:r>
          <a:r>
            <a:rPr lang="en-US" sz="1800" kern="1200"/>
            <a:t>:</a:t>
          </a:r>
        </a:p>
      </dsp:txBody>
      <dsp:txXfrm>
        <a:off x="340450" y="33068"/>
        <a:ext cx="4351280" cy="479482"/>
      </dsp:txXfrm>
    </dsp:sp>
    <dsp:sp modelId="{B0568476-E40B-2A44-B8D2-82E82A907A32}">
      <dsp:nvSpPr>
        <dsp:cNvPr id="0" name=""/>
        <dsp:cNvSpPr/>
      </dsp:nvSpPr>
      <dsp:spPr>
        <a:xfrm>
          <a:off x="0" y="2194939"/>
          <a:ext cx="6290226" cy="1814400"/>
        </a:xfrm>
        <a:prstGeom prst="rect">
          <a:avLst/>
        </a:prstGeom>
        <a:solidFill>
          <a:schemeClr val="lt1">
            <a:alpha val="90000"/>
            <a:hueOff val="0"/>
            <a:satOff val="0"/>
            <a:lumOff val="0"/>
            <a:alphaOff val="0"/>
          </a:schemeClr>
        </a:solidFill>
        <a:ln w="12700" cap="flat" cmpd="sng" algn="ctr">
          <a:solidFill>
            <a:schemeClr val="accent2">
              <a:hueOff val="-922133"/>
              <a:satOff val="5281"/>
              <a:lumOff val="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8191" tIns="374904" rIns="48819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Elevated cortisol levels linked to heart disease, hypertension, and weakened immune function</a:t>
          </a:r>
        </a:p>
        <a:p>
          <a:pPr marL="171450" lvl="1" indent="-171450" algn="l" defTabSz="800100">
            <a:lnSpc>
              <a:spcPct val="90000"/>
            </a:lnSpc>
            <a:spcBef>
              <a:spcPct val="0"/>
            </a:spcBef>
            <a:spcAft>
              <a:spcPct val="15000"/>
            </a:spcAft>
            <a:buChar char="•"/>
          </a:pPr>
          <a:r>
            <a:rPr lang="en-US" sz="1800" kern="1200" dirty="0"/>
            <a:t>Chronic fatigue, sleep disorders, and increased risk of chronic illnesses</a:t>
          </a:r>
        </a:p>
      </dsp:txBody>
      <dsp:txXfrm>
        <a:off x="0" y="2194939"/>
        <a:ext cx="6290226" cy="1814400"/>
      </dsp:txXfrm>
    </dsp:sp>
    <dsp:sp modelId="{E841859D-69B8-EE4C-80D0-8ED0654986CD}">
      <dsp:nvSpPr>
        <dsp:cNvPr id="0" name=""/>
        <dsp:cNvSpPr/>
      </dsp:nvSpPr>
      <dsp:spPr>
        <a:xfrm>
          <a:off x="314511" y="1929259"/>
          <a:ext cx="4403158" cy="531360"/>
        </a:xfrm>
        <a:prstGeom prst="roundRect">
          <a:avLst/>
        </a:prstGeom>
        <a:solidFill>
          <a:schemeClr val="accent2">
            <a:hueOff val="-922133"/>
            <a:satOff val="5281"/>
            <a:lumOff val="215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429" tIns="0" rIns="166429" bIns="0" numCol="1" spcCol="1270" anchor="ctr" anchorCtr="0">
          <a:noAutofit/>
        </a:bodyPr>
        <a:lstStyle/>
        <a:p>
          <a:pPr marL="0" lvl="0" indent="0" algn="l" defTabSz="800100">
            <a:lnSpc>
              <a:spcPct val="90000"/>
            </a:lnSpc>
            <a:spcBef>
              <a:spcPct val="0"/>
            </a:spcBef>
            <a:spcAft>
              <a:spcPct val="35000"/>
            </a:spcAft>
            <a:buNone/>
          </a:pPr>
          <a:r>
            <a:rPr lang="en-US" sz="1800" b="1" kern="1200"/>
            <a:t>Physical Health Consequences</a:t>
          </a:r>
          <a:r>
            <a:rPr lang="en-US" sz="1800" kern="1200"/>
            <a:t>:</a:t>
          </a:r>
        </a:p>
      </dsp:txBody>
      <dsp:txXfrm>
        <a:off x="340450" y="1955198"/>
        <a:ext cx="4351280" cy="479482"/>
      </dsp:txXfrm>
    </dsp:sp>
    <dsp:sp modelId="{A8CB619A-A03F-8A49-8840-FF996B132B2A}">
      <dsp:nvSpPr>
        <dsp:cNvPr id="0" name=""/>
        <dsp:cNvSpPr/>
      </dsp:nvSpPr>
      <dsp:spPr>
        <a:xfrm>
          <a:off x="0" y="4372219"/>
          <a:ext cx="6290226" cy="1559250"/>
        </a:xfrm>
        <a:prstGeom prst="rect">
          <a:avLst/>
        </a:prstGeom>
        <a:solidFill>
          <a:schemeClr val="lt1">
            <a:alpha val="90000"/>
            <a:hueOff val="0"/>
            <a:satOff val="0"/>
            <a:lumOff val="0"/>
            <a:alphaOff val="0"/>
          </a:schemeClr>
        </a:solidFill>
        <a:ln w="12700" cap="flat" cmpd="sng" algn="ctr">
          <a:solidFill>
            <a:schemeClr val="accent2">
              <a:hueOff val="-1844266"/>
              <a:satOff val="10562"/>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8191" tIns="374904" rIns="48819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Reduced empathy and engagement with patients</a:t>
          </a:r>
        </a:p>
        <a:p>
          <a:pPr marL="171450" lvl="1" indent="-171450" algn="l" defTabSz="800100">
            <a:lnSpc>
              <a:spcPct val="90000"/>
            </a:lnSpc>
            <a:spcBef>
              <a:spcPct val="0"/>
            </a:spcBef>
            <a:spcAft>
              <a:spcPct val="15000"/>
            </a:spcAft>
            <a:buChar char="•"/>
          </a:pPr>
          <a:r>
            <a:rPr lang="en-US" sz="1800" kern="1200" dirty="0"/>
            <a:t>Higher likelihood of misdiagnosis and procedural errors</a:t>
          </a:r>
        </a:p>
      </dsp:txBody>
      <dsp:txXfrm>
        <a:off x="0" y="4372219"/>
        <a:ext cx="6290226" cy="1559250"/>
      </dsp:txXfrm>
    </dsp:sp>
    <dsp:sp modelId="{5AB04B24-9AC8-8A45-91A9-52AD0DD75CBA}">
      <dsp:nvSpPr>
        <dsp:cNvPr id="0" name=""/>
        <dsp:cNvSpPr/>
      </dsp:nvSpPr>
      <dsp:spPr>
        <a:xfrm>
          <a:off x="314511" y="4106539"/>
          <a:ext cx="4403158" cy="531360"/>
        </a:xfrm>
        <a:prstGeom prst="roundRect">
          <a:avLst/>
        </a:prstGeom>
        <a:solidFill>
          <a:schemeClr val="accent2">
            <a:hueOff val="-1844266"/>
            <a:satOff val="10562"/>
            <a:lumOff val="4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429" tIns="0" rIns="166429" bIns="0" numCol="1" spcCol="1270" anchor="ctr" anchorCtr="0">
          <a:noAutofit/>
        </a:bodyPr>
        <a:lstStyle/>
        <a:p>
          <a:pPr marL="0" lvl="0" indent="0" algn="l" defTabSz="800100">
            <a:lnSpc>
              <a:spcPct val="90000"/>
            </a:lnSpc>
            <a:spcBef>
              <a:spcPct val="0"/>
            </a:spcBef>
            <a:spcAft>
              <a:spcPct val="35000"/>
            </a:spcAft>
            <a:buNone/>
          </a:pPr>
          <a:r>
            <a:rPr lang="en-US" sz="1800" b="1" kern="1200"/>
            <a:t>Impact on Patient Care</a:t>
          </a:r>
          <a:r>
            <a:rPr lang="en-US" sz="1800" kern="1200"/>
            <a:t>:</a:t>
          </a:r>
        </a:p>
      </dsp:txBody>
      <dsp:txXfrm>
        <a:off x="340450" y="4132478"/>
        <a:ext cx="4351280"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AFD4C-9A9C-49AA-96D1-95F84C066316}">
      <dsp:nvSpPr>
        <dsp:cNvPr id="0" name=""/>
        <dsp:cNvSpPr/>
      </dsp:nvSpPr>
      <dsp:spPr>
        <a:xfrm>
          <a:off x="0" y="19299"/>
          <a:ext cx="6805155" cy="434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0351EE-070E-4538-98E2-2F7494DCDC9C}">
      <dsp:nvSpPr>
        <dsp:cNvPr id="0" name=""/>
        <dsp:cNvSpPr/>
      </dsp:nvSpPr>
      <dsp:spPr>
        <a:xfrm>
          <a:off x="237220" y="20712"/>
          <a:ext cx="431731" cy="4313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D855BC-2559-4165-8863-CAF4D87661CA}">
      <dsp:nvSpPr>
        <dsp:cNvPr id="0" name=""/>
        <dsp:cNvSpPr/>
      </dsp:nvSpPr>
      <dsp:spPr>
        <a:xfrm>
          <a:off x="787279" y="0"/>
          <a:ext cx="5390271" cy="107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36" tIns="114236" rIns="114236" bIns="114236" numCol="1" spcCol="1270" anchor="ctr" anchorCtr="0">
          <a:noAutofit/>
        </a:bodyPr>
        <a:lstStyle/>
        <a:p>
          <a:pPr marL="0" lvl="0" indent="0" algn="l" defTabSz="711200">
            <a:lnSpc>
              <a:spcPct val="100000"/>
            </a:lnSpc>
            <a:spcBef>
              <a:spcPct val="0"/>
            </a:spcBef>
            <a:spcAft>
              <a:spcPct val="35000"/>
            </a:spcAft>
            <a:buNone/>
          </a:pPr>
          <a:r>
            <a:rPr lang="en-US" sz="1600" kern="1200" dirty="0"/>
            <a:t>Literature on arts and healing in healthcare includes studies on art therapy, music therapy, and the benefits of creative expression for healthcare workers. </a:t>
          </a:r>
        </a:p>
      </dsp:txBody>
      <dsp:txXfrm>
        <a:off x="787279" y="0"/>
        <a:ext cx="5390271" cy="1079391"/>
      </dsp:txXfrm>
    </dsp:sp>
    <dsp:sp modelId="{0BC60698-EE1E-4C6B-895B-846D98F291FC}">
      <dsp:nvSpPr>
        <dsp:cNvPr id="0" name=""/>
        <dsp:cNvSpPr/>
      </dsp:nvSpPr>
      <dsp:spPr>
        <a:xfrm>
          <a:off x="0" y="1320103"/>
          <a:ext cx="6805155" cy="434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0B957E-BB82-4F4A-BCF3-7A2A0E290922}">
      <dsp:nvSpPr>
        <dsp:cNvPr id="0" name=""/>
        <dsp:cNvSpPr/>
      </dsp:nvSpPr>
      <dsp:spPr>
        <a:xfrm>
          <a:off x="237220" y="1321517"/>
          <a:ext cx="431731" cy="4313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208CEB-9AFF-4721-9511-5A391EEB000D}">
      <dsp:nvSpPr>
        <dsp:cNvPr id="0" name=""/>
        <dsp:cNvSpPr/>
      </dsp:nvSpPr>
      <dsp:spPr>
        <a:xfrm>
          <a:off x="757505" y="1093636"/>
          <a:ext cx="5823755" cy="107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36" tIns="114236" rIns="114236" bIns="114236" numCol="1" spcCol="1270" anchor="ctr" anchorCtr="0">
          <a:noAutofit/>
        </a:bodyPr>
        <a:lstStyle/>
        <a:p>
          <a:pPr marL="0" lvl="0" indent="0" algn="l" defTabSz="711200">
            <a:lnSpc>
              <a:spcPct val="100000"/>
            </a:lnSpc>
            <a:spcBef>
              <a:spcPct val="0"/>
            </a:spcBef>
            <a:spcAft>
              <a:spcPct val="35000"/>
            </a:spcAft>
            <a:buNone/>
          </a:pPr>
          <a:r>
            <a:rPr lang="en-US" sz="1600" kern="1200" dirty="0"/>
            <a:t>Global research into the use of art therapy-based methods to address burnout and psychosocial distress in HCWs is growing. </a:t>
          </a:r>
        </a:p>
      </dsp:txBody>
      <dsp:txXfrm>
        <a:off x="757505" y="1093636"/>
        <a:ext cx="5823755" cy="1079391"/>
      </dsp:txXfrm>
    </dsp:sp>
    <dsp:sp modelId="{3A93DA05-6AF3-4C6C-B994-855C83558DA5}">
      <dsp:nvSpPr>
        <dsp:cNvPr id="0" name=""/>
        <dsp:cNvSpPr/>
      </dsp:nvSpPr>
      <dsp:spPr>
        <a:xfrm>
          <a:off x="0" y="2620908"/>
          <a:ext cx="6805155" cy="434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7283C3-E32B-435D-81C7-F92382C64372}">
      <dsp:nvSpPr>
        <dsp:cNvPr id="0" name=""/>
        <dsp:cNvSpPr/>
      </dsp:nvSpPr>
      <dsp:spPr>
        <a:xfrm>
          <a:off x="237220" y="2622322"/>
          <a:ext cx="431731" cy="4313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77D2B2-7742-48F0-A5B2-2B587C3039B3}">
      <dsp:nvSpPr>
        <dsp:cNvPr id="0" name=""/>
        <dsp:cNvSpPr/>
      </dsp:nvSpPr>
      <dsp:spPr>
        <a:xfrm>
          <a:off x="777214" y="2410556"/>
          <a:ext cx="5742669" cy="1079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36" tIns="114236" rIns="114236" bIns="114236" numCol="1" spcCol="1270" anchor="ctr" anchorCtr="0">
          <a:noAutofit/>
        </a:bodyPr>
        <a:lstStyle/>
        <a:p>
          <a:pPr marL="0" lvl="0" indent="0" algn="l" defTabSz="711200">
            <a:lnSpc>
              <a:spcPct val="100000"/>
            </a:lnSpc>
            <a:spcBef>
              <a:spcPct val="0"/>
            </a:spcBef>
            <a:spcAft>
              <a:spcPct val="35000"/>
            </a:spcAft>
            <a:buNone/>
          </a:pPr>
          <a:r>
            <a:rPr lang="en-US" sz="1600" kern="1200" dirty="0"/>
            <a:t>These studies show that the arts can help with stress, burnout, and emotional processing. </a:t>
          </a:r>
        </a:p>
      </dsp:txBody>
      <dsp:txXfrm>
        <a:off x="777214" y="2410556"/>
        <a:ext cx="5742669" cy="1079391"/>
      </dsp:txXfrm>
    </dsp:sp>
    <dsp:sp modelId="{D72B1025-1BDB-47BA-8517-B3B5D377DDC5}">
      <dsp:nvSpPr>
        <dsp:cNvPr id="0" name=""/>
        <dsp:cNvSpPr/>
      </dsp:nvSpPr>
      <dsp:spPr>
        <a:xfrm>
          <a:off x="0" y="3960352"/>
          <a:ext cx="6805155" cy="78420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5C2DD0-1E12-4C05-824A-AA8326802F13}">
      <dsp:nvSpPr>
        <dsp:cNvPr id="0" name=""/>
        <dsp:cNvSpPr/>
      </dsp:nvSpPr>
      <dsp:spPr>
        <a:xfrm>
          <a:off x="237220" y="4136797"/>
          <a:ext cx="431731" cy="4313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1AE258-D4BB-42DE-B48D-72F4627C7354}">
      <dsp:nvSpPr>
        <dsp:cNvPr id="0" name=""/>
        <dsp:cNvSpPr/>
      </dsp:nvSpPr>
      <dsp:spPr>
        <a:xfrm>
          <a:off x="890154" y="3861612"/>
          <a:ext cx="5266779" cy="150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36" tIns="114236" rIns="114236" bIns="114236" numCol="1" spcCol="1270" anchor="ctr" anchorCtr="0">
          <a:noAutofit/>
        </a:bodyPr>
        <a:lstStyle/>
        <a:p>
          <a:pPr marL="0" lvl="0" indent="0" algn="l" defTabSz="711200">
            <a:lnSpc>
              <a:spcPct val="100000"/>
            </a:lnSpc>
            <a:spcBef>
              <a:spcPct val="0"/>
            </a:spcBef>
            <a:spcAft>
              <a:spcPct val="35000"/>
            </a:spcAft>
            <a:buNone/>
          </a:pPr>
          <a:r>
            <a:rPr lang="en-US" sz="1600" kern="1200" dirty="0"/>
            <a:t>Findings suggest that art therapy-based methods should be strongly considered as an acceptable and effective treatment for symptoms of emotional exhaustion (burnout) and psychosocial distress in HCWs.</a:t>
          </a:r>
        </a:p>
        <a:p>
          <a:pPr marL="0" lvl="0" indent="0" algn="l" defTabSz="711200">
            <a:lnSpc>
              <a:spcPct val="100000"/>
            </a:lnSpc>
            <a:spcBef>
              <a:spcPct val="0"/>
            </a:spcBef>
            <a:spcAft>
              <a:spcPct val="35000"/>
            </a:spcAft>
            <a:buNone/>
          </a:pPr>
          <a:endParaRPr lang="en-US" sz="1400" kern="1200" dirty="0"/>
        </a:p>
      </dsp:txBody>
      <dsp:txXfrm>
        <a:off x="890154" y="3861612"/>
        <a:ext cx="5266779" cy="15067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6234E-B719-B246-93A5-42370713AB27}">
      <dsp:nvSpPr>
        <dsp:cNvPr id="0" name=""/>
        <dsp:cNvSpPr/>
      </dsp:nvSpPr>
      <dsp:spPr>
        <a:xfrm>
          <a:off x="0" y="358672"/>
          <a:ext cx="6290226" cy="17482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8191" tIns="312420" rIns="48819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Engaging in creative activities like painting, music, and dance activates the brain’s </a:t>
          </a:r>
          <a:r>
            <a:rPr lang="en-US" sz="1500" b="1" kern="1200"/>
            <a:t>reward pathways</a:t>
          </a:r>
          <a:r>
            <a:rPr lang="en-US" sz="1500" kern="1200"/>
            <a:t>, reducing stress and enhancing mood.</a:t>
          </a:r>
        </a:p>
        <a:p>
          <a:pPr marL="114300" lvl="1" indent="-114300" algn="l" defTabSz="666750">
            <a:lnSpc>
              <a:spcPct val="90000"/>
            </a:lnSpc>
            <a:spcBef>
              <a:spcPct val="0"/>
            </a:spcBef>
            <a:spcAft>
              <a:spcPct val="15000"/>
            </a:spcAft>
            <a:buChar char="•"/>
          </a:pPr>
          <a:r>
            <a:rPr lang="en-US" sz="1500" kern="1200"/>
            <a:t>Arts-based interventions have been shown to </a:t>
          </a:r>
          <a:r>
            <a:rPr lang="en-US" sz="1500" b="1" kern="1200"/>
            <a:t>lower cortisol levels</a:t>
          </a:r>
          <a:r>
            <a:rPr lang="en-US" sz="1500" kern="1200"/>
            <a:t>, reduce heart rate, and promote relaxation.</a:t>
          </a:r>
        </a:p>
      </dsp:txBody>
      <dsp:txXfrm>
        <a:off x="0" y="358672"/>
        <a:ext cx="6290226" cy="1748250"/>
      </dsp:txXfrm>
    </dsp:sp>
    <dsp:sp modelId="{6E41EA95-3ACC-C540-BD72-CDEB537A6070}">
      <dsp:nvSpPr>
        <dsp:cNvPr id="0" name=""/>
        <dsp:cNvSpPr/>
      </dsp:nvSpPr>
      <dsp:spPr>
        <a:xfrm>
          <a:off x="314511" y="137272"/>
          <a:ext cx="4403158"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429" tIns="0" rIns="166429" bIns="0" numCol="1" spcCol="1270" anchor="ctr" anchorCtr="0">
          <a:noAutofit/>
        </a:bodyPr>
        <a:lstStyle/>
        <a:p>
          <a:pPr marL="0" lvl="0" indent="0" algn="l" defTabSz="666750">
            <a:lnSpc>
              <a:spcPct val="90000"/>
            </a:lnSpc>
            <a:spcBef>
              <a:spcPct val="0"/>
            </a:spcBef>
            <a:spcAft>
              <a:spcPct val="35000"/>
            </a:spcAft>
            <a:buNone/>
          </a:pPr>
          <a:r>
            <a:rPr lang="en-US" sz="1500" b="1" kern="1200"/>
            <a:t>Neurological Benefits</a:t>
          </a:r>
          <a:r>
            <a:rPr lang="en-US" sz="1500" kern="1200"/>
            <a:t>:</a:t>
          </a:r>
        </a:p>
      </dsp:txBody>
      <dsp:txXfrm>
        <a:off x="336127" y="158888"/>
        <a:ext cx="4359926" cy="399568"/>
      </dsp:txXfrm>
    </dsp:sp>
    <dsp:sp modelId="{01C159CC-C6DF-9A43-A1D5-C49740B74F18}">
      <dsp:nvSpPr>
        <dsp:cNvPr id="0" name=""/>
        <dsp:cNvSpPr/>
      </dsp:nvSpPr>
      <dsp:spPr>
        <a:xfrm>
          <a:off x="0" y="2409322"/>
          <a:ext cx="6290226" cy="1299375"/>
        </a:xfrm>
        <a:prstGeom prst="rect">
          <a:avLst/>
        </a:prstGeom>
        <a:solidFill>
          <a:schemeClr val="lt1">
            <a:alpha val="90000"/>
            <a:hueOff val="0"/>
            <a:satOff val="0"/>
            <a:lumOff val="0"/>
            <a:alphaOff val="0"/>
          </a:schemeClr>
        </a:solidFill>
        <a:ln w="12700" cap="flat" cmpd="sng" algn="ctr">
          <a:solidFill>
            <a:schemeClr val="accent2">
              <a:hueOff val="-922133"/>
              <a:satOff val="5281"/>
              <a:lumOff val="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8191" tIns="312420" rIns="48819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Expressive arts therapy improves </a:t>
          </a:r>
          <a:r>
            <a:rPr lang="en-US" sz="1500" b="1" kern="1200"/>
            <a:t>emotional regulation</a:t>
          </a:r>
          <a:r>
            <a:rPr lang="en-US" sz="1500" kern="1200"/>
            <a:t> and reduces symptoms of PTSD and anxiety.</a:t>
          </a:r>
        </a:p>
        <a:p>
          <a:pPr marL="114300" lvl="1" indent="-114300" algn="l" defTabSz="666750">
            <a:lnSpc>
              <a:spcPct val="90000"/>
            </a:lnSpc>
            <a:spcBef>
              <a:spcPct val="0"/>
            </a:spcBef>
            <a:spcAft>
              <a:spcPct val="15000"/>
            </a:spcAft>
            <a:buChar char="•"/>
          </a:pPr>
          <a:r>
            <a:rPr lang="en-US" sz="1500" kern="1200"/>
            <a:t>Music therapy has been shown to </a:t>
          </a:r>
          <a:r>
            <a:rPr lang="en-US" sz="1500" b="1" kern="1200"/>
            <a:t>enhance cognitive function</a:t>
          </a:r>
          <a:r>
            <a:rPr lang="en-US" sz="1500" kern="1200"/>
            <a:t> and alleviate symptoms of depression.</a:t>
          </a:r>
        </a:p>
      </dsp:txBody>
      <dsp:txXfrm>
        <a:off x="0" y="2409322"/>
        <a:ext cx="6290226" cy="1299375"/>
      </dsp:txXfrm>
    </dsp:sp>
    <dsp:sp modelId="{474D9F36-DF36-384D-9C9C-7DE0A6F9D8C2}">
      <dsp:nvSpPr>
        <dsp:cNvPr id="0" name=""/>
        <dsp:cNvSpPr/>
      </dsp:nvSpPr>
      <dsp:spPr>
        <a:xfrm>
          <a:off x="314511" y="2187922"/>
          <a:ext cx="4403158" cy="442800"/>
        </a:xfrm>
        <a:prstGeom prst="roundRect">
          <a:avLst/>
        </a:prstGeom>
        <a:solidFill>
          <a:schemeClr val="accent2">
            <a:hueOff val="-922133"/>
            <a:satOff val="5281"/>
            <a:lumOff val="215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429" tIns="0" rIns="166429" bIns="0" numCol="1" spcCol="1270" anchor="ctr" anchorCtr="0">
          <a:noAutofit/>
        </a:bodyPr>
        <a:lstStyle/>
        <a:p>
          <a:pPr marL="0" lvl="0" indent="0" algn="l" defTabSz="666750">
            <a:lnSpc>
              <a:spcPct val="90000"/>
            </a:lnSpc>
            <a:spcBef>
              <a:spcPct val="0"/>
            </a:spcBef>
            <a:spcAft>
              <a:spcPct val="35000"/>
            </a:spcAft>
            <a:buNone/>
          </a:pPr>
          <a:r>
            <a:rPr lang="en-US" sz="1500" b="1" kern="1200"/>
            <a:t>Psychological and Emotional Benefits</a:t>
          </a:r>
          <a:r>
            <a:rPr lang="en-US" sz="1500" kern="1200"/>
            <a:t>:</a:t>
          </a:r>
        </a:p>
      </dsp:txBody>
      <dsp:txXfrm>
        <a:off x="336127" y="2209538"/>
        <a:ext cx="4359926" cy="399568"/>
      </dsp:txXfrm>
    </dsp:sp>
    <dsp:sp modelId="{9A0E9372-6F85-5C49-BE25-3713EC90D456}">
      <dsp:nvSpPr>
        <dsp:cNvPr id="0" name=""/>
        <dsp:cNvSpPr/>
      </dsp:nvSpPr>
      <dsp:spPr>
        <a:xfrm>
          <a:off x="0" y="4011097"/>
          <a:ext cx="6290226" cy="1299375"/>
        </a:xfrm>
        <a:prstGeom prst="rect">
          <a:avLst/>
        </a:prstGeom>
        <a:solidFill>
          <a:schemeClr val="lt1">
            <a:alpha val="90000"/>
            <a:hueOff val="0"/>
            <a:satOff val="0"/>
            <a:lumOff val="0"/>
            <a:alphaOff val="0"/>
          </a:schemeClr>
        </a:solidFill>
        <a:ln w="12700" cap="flat" cmpd="sng" algn="ctr">
          <a:solidFill>
            <a:schemeClr val="accent2">
              <a:hueOff val="-1844266"/>
              <a:satOff val="10562"/>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8191" tIns="312420" rIns="48819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Art-based activities foster </a:t>
          </a:r>
          <a:r>
            <a:rPr lang="en-US" sz="1500" b="1" kern="1200"/>
            <a:t>community and connection</a:t>
          </a:r>
          <a:r>
            <a:rPr lang="en-US" sz="1500" kern="1200"/>
            <a:t>, reducing isolation among healthcare professionals.</a:t>
          </a:r>
        </a:p>
        <a:p>
          <a:pPr marL="114300" lvl="1" indent="-114300" algn="l" defTabSz="666750">
            <a:lnSpc>
              <a:spcPct val="90000"/>
            </a:lnSpc>
            <a:spcBef>
              <a:spcPct val="0"/>
            </a:spcBef>
            <a:spcAft>
              <a:spcPct val="15000"/>
            </a:spcAft>
            <a:buChar char="•"/>
          </a:pPr>
          <a:r>
            <a:rPr lang="en-US" sz="1500" kern="1200" dirty="0"/>
            <a:t>Integrating arts into medical training and hospital environments enhances resilience and job satisfaction.</a:t>
          </a:r>
        </a:p>
      </dsp:txBody>
      <dsp:txXfrm>
        <a:off x="0" y="4011097"/>
        <a:ext cx="6290226" cy="1299375"/>
      </dsp:txXfrm>
    </dsp:sp>
    <dsp:sp modelId="{5D858BDA-EFD2-D245-8AFE-CE29F3528742}">
      <dsp:nvSpPr>
        <dsp:cNvPr id="0" name=""/>
        <dsp:cNvSpPr/>
      </dsp:nvSpPr>
      <dsp:spPr>
        <a:xfrm>
          <a:off x="314511" y="3789697"/>
          <a:ext cx="4403158" cy="442800"/>
        </a:xfrm>
        <a:prstGeom prst="roundRect">
          <a:avLst/>
        </a:prstGeom>
        <a:solidFill>
          <a:schemeClr val="accent2">
            <a:hueOff val="-1844266"/>
            <a:satOff val="10562"/>
            <a:lumOff val="4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429" tIns="0" rIns="166429" bIns="0" numCol="1" spcCol="1270" anchor="ctr" anchorCtr="0">
          <a:noAutofit/>
        </a:bodyPr>
        <a:lstStyle/>
        <a:p>
          <a:pPr marL="0" lvl="0" indent="0" algn="l" defTabSz="666750">
            <a:lnSpc>
              <a:spcPct val="90000"/>
            </a:lnSpc>
            <a:spcBef>
              <a:spcPct val="0"/>
            </a:spcBef>
            <a:spcAft>
              <a:spcPct val="35000"/>
            </a:spcAft>
            <a:buNone/>
          </a:pPr>
          <a:r>
            <a:rPr lang="en-US" sz="1500" b="1" kern="1200"/>
            <a:t>Social and Workplace Benefits</a:t>
          </a:r>
          <a:r>
            <a:rPr lang="en-US" sz="1500" kern="1200"/>
            <a:t>:</a:t>
          </a:r>
        </a:p>
      </dsp:txBody>
      <dsp:txXfrm>
        <a:off x="336127" y="3811313"/>
        <a:ext cx="4359926"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084A9-EE3D-A749-9270-F0CC94FA3CAB}">
      <dsp:nvSpPr>
        <dsp:cNvPr id="0" name=""/>
        <dsp:cNvSpPr/>
      </dsp:nvSpPr>
      <dsp:spPr>
        <a:xfrm>
          <a:off x="4108321" y="399471"/>
          <a:ext cx="2033687" cy="203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77850">
            <a:lnSpc>
              <a:spcPct val="90000"/>
            </a:lnSpc>
            <a:spcBef>
              <a:spcPct val="0"/>
            </a:spcBef>
            <a:spcAft>
              <a:spcPct val="35000"/>
            </a:spcAft>
            <a:buNone/>
          </a:pPr>
          <a:r>
            <a:rPr lang="en-US" sz="1300" b="1" kern="1200"/>
            <a:t>Mindful Creativity Practices</a:t>
          </a:r>
          <a:r>
            <a:rPr lang="en-US" sz="1300" kern="1200"/>
            <a:t>:</a:t>
          </a:r>
        </a:p>
        <a:p>
          <a:pPr marL="114300" lvl="1" indent="-114300" algn="l" defTabSz="533400">
            <a:lnSpc>
              <a:spcPct val="90000"/>
            </a:lnSpc>
            <a:spcBef>
              <a:spcPct val="0"/>
            </a:spcBef>
            <a:spcAft>
              <a:spcPct val="15000"/>
            </a:spcAft>
            <a:buChar char="•"/>
          </a:pPr>
          <a:r>
            <a:rPr lang="en-US" sz="1200" kern="1200" dirty="0"/>
            <a:t>Encouraging medical professionals to engage in art, music, and movement therapy for self-care</a:t>
          </a:r>
        </a:p>
        <a:p>
          <a:pPr marL="114300" lvl="1" indent="-114300" algn="l" defTabSz="533400">
            <a:lnSpc>
              <a:spcPct val="90000"/>
            </a:lnSpc>
            <a:spcBef>
              <a:spcPct val="0"/>
            </a:spcBef>
            <a:spcAft>
              <a:spcPct val="15000"/>
            </a:spcAft>
            <a:buChar char="•"/>
          </a:pPr>
          <a:r>
            <a:rPr lang="en-US" sz="1200" kern="1200" dirty="0"/>
            <a:t>Incorporating creative writing, dancing, journaling, and storytelling as stress-reduction tools</a:t>
          </a:r>
        </a:p>
      </dsp:txBody>
      <dsp:txXfrm>
        <a:off x="4108321" y="399471"/>
        <a:ext cx="2033687" cy="2033687"/>
      </dsp:txXfrm>
    </dsp:sp>
    <dsp:sp modelId="{D6FBAF3E-6158-6D42-9A27-24235AF926E0}">
      <dsp:nvSpPr>
        <dsp:cNvPr id="0" name=""/>
        <dsp:cNvSpPr/>
      </dsp:nvSpPr>
      <dsp:spPr>
        <a:xfrm>
          <a:off x="1010848" y="-75947"/>
          <a:ext cx="4811165" cy="4811165"/>
        </a:xfrm>
        <a:prstGeom prst="circularArrow">
          <a:avLst>
            <a:gd name="adj1" fmla="val 8243"/>
            <a:gd name="adj2" fmla="val 575625"/>
            <a:gd name="adj3" fmla="val 2971185"/>
            <a:gd name="adj4" fmla="val 180190"/>
            <a:gd name="adj5" fmla="val 9616"/>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097D85A0-2C13-224D-B944-4BA33657BD47}">
      <dsp:nvSpPr>
        <dsp:cNvPr id="0" name=""/>
        <dsp:cNvSpPr/>
      </dsp:nvSpPr>
      <dsp:spPr>
        <a:xfrm>
          <a:off x="2397084" y="3301059"/>
          <a:ext cx="2033687" cy="203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77850">
            <a:lnSpc>
              <a:spcPct val="90000"/>
            </a:lnSpc>
            <a:spcBef>
              <a:spcPct val="0"/>
            </a:spcBef>
            <a:spcAft>
              <a:spcPct val="35000"/>
            </a:spcAft>
            <a:buNone/>
          </a:pPr>
          <a:r>
            <a:rPr lang="en-US" sz="1300" b="1" kern="1200" dirty="0"/>
            <a:t>Institutional Support</a:t>
          </a:r>
          <a:r>
            <a:rPr lang="en-US" sz="1300" kern="1200" dirty="0"/>
            <a:t>:</a:t>
          </a:r>
        </a:p>
        <a:p>
          <a:pPr marL="114300" lvl="1" indent="-114300" algn="l" defTabSz="533400">
            <a:lnSpc>
              <a:spcPct val="90000"/>
            </a:lnSpc>
            <a:spcBef>
              <a:spcPct val="0"/>
            </a:spcBef>
            <a:spcAft>
              <a:spcPct val="15000"/>
            </a:spcAft>
            <a:buChar char="•"/>
          </a:pPr>
          <a:r>
            <a:rPr lang="en-US" sz="1200" kern="1200" dirty="0"/>
            <a:t>Developing hospital wellness programs that include music therapy, movement, guided meditation, and visual arts workshops</a:t>
          </a:r>
        </a:p>
        <a:p>
          <a:pPr marL="114300" lvl="1" indent="-114300" algn="l" defTabSz="533400">
            <a:lnSpc>
              <a:spcPct val="90000"/>
            </a:lnSpc>
            <a:spcBef>
              <a:spcPct val="0"/>
            </a:spcBef>
            <a:spcAft>
              <a:spcPct val="15000"/>
            </a:spcAft>
            <a:buChar char="•"/>
          </a:pPr>
          <a:r>
            <a:rPr lang="en-US" sz="1200" kern="1200" dirty="0"/>
            <a:t>Advocating for policies that integrate arts into healthcare settings for both practitioners and patients</a:t>
          </a:r>
        </a:p>
      </dsp:txBody>
      <dsp:txXfrm>
        <a:off x="2397084" y="3301059"/>
        <a:ext cx="2033687" cy="2033687"/>
      </dsp:txXfrm>
    </dsp:sp>
    <dsp:sp modelId="{3A438D3D-EB9A-6A48-B888-3859B731482A}">
      <dsp:nvSpPr>
        <dsp:cNvPr id="0" name=""/>
        <dsp:cNvSpPr/>
      </dsp:nvSpPr>
      <dsp:spPr>
        <a:xfrm>
          <a:off x="1005842" y="-75947"/>
          <a:ext cx="4811165" cy="4811165"/>
        </a:xfrm>
        <a:prstGeom prst="circularArrow">
          <a:avLst>
            <a:gd name="adj1" fmla="val 8243"/>
            <a:gd name="adj2" fmla="val 575625"/>
            <a:gd name="adj3" fmla="val 10044185"/>
            <a:gd name="adj4" fmla="val 7253190"/>
            <a:gd name="adj5" fmla="val 9616"/>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DE913539-2191-2444-A361-B19B9C089C37}">
      <dsp:nvSpPr>
        <dsp:cNvPr id="0" name=""/>
        <dsp:cNvSpPr/>
      </dsp:nvSpPr>
      <dsp:spPr>
        <a:xfrm>
          <a:off x="685847" y="399471"/>
          <a:ext cx="2033687" cy="2033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b="1" kern="1200" dirty="0"/>
            <a:t>Future Directions</a:t>
          </a:r>
          <a:r>
            <a:rPr lang="en-US" sz="1600" kern="1200" dirty="0"/>
            <a:t>:</a:t>
          </a:r>
        </a:p>
        <a:p>
          <a:pPr marL="114300" lvl="1" indent="-114300" algn="l" defTabSz="533400">
            <a:lnSpc>
              <a:spcPct val="90000"/>
            </a:lnSpc>
            <a:spcBef>
              <a:spcPct val="0"/>
            </a:spcBef>
            <a:spcAft>
              <a:spcPct val="15000"/>
            </a:spcAft>
            <a:buChar char="•"/>
          </a:pPr>
          <a:r>
            <a:rPr lang="en-US" sz="1200" kern="1200" dirty="0"/>
            <a:t>More research on long-term benefits of arts-based interventions in reducing burnout</a:t>
          </a:r>
        </a:p>
        <a:p>
          <a:pPr marL="114300" lvl="1" indent="-114300" algn="l" defTabSz="533400">
            <a:lnSpc>
              <a:spcPct val="90000"/>
            </a:lnSpc>
            <a:spcBef>
              <a:spcPct val="0"/>
            </a:spcBef>
            <a:spcAft>
              <a:spcPct val="15000"/>
            </a:spcAft>
            <a:buChar char="•"/>
          </a:pPr>
          <a:r>
            <a:rPr lang="en-US" sz="1200" kern="1200" dirty="0"/>
            <a:t>Expanding medical education to include creative expression as a component of well-being and resilience</a:t>
          </a:r>
        </a:p>
      </dsp:txBody>
      <dsp:txXfrm>
        <a:off x="685847" y="399471"/>
        <a:ext cx="2033687" cy="2033687"/>
      </dsp:txXfrm>
    </dsp:sp>
    <dsp:sp modelId="{BE5A0D72-F959-A84E-8841-79E48A38100D}">
      <dsp:nvSpPr>
        <dsp:cNvPr id="0" name=""/>
        <dsp:cNvSpPr/>
      </dsp:nvSpPr>
      <dsp:spPr>
        <a:xfrm>
          <a:off x="1008345" y="-1284"/>
          <a:ext cx="4811165" cy="4811165"/>
        </a:xfrm>
        <a:prstGeom prst="circularArrow">
          <a:avLst>
            <a:gd name="adj1" fmla="val 8243"/>
            <a:gd name="adj2" fmla="val 575625"/>
            <a:gd name="adj3" fmla="val 16858825"/>
            <a:gd name="adj4" fmla="val 14965550"/>
            <a:gd name="adj5" fmla="val 9616"/>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9C143-5A8F-D443-A21F-A66AAE2727C1}"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D34BD-4438-8040-B366-9F98DFD20F79}" type="slidenum">
              <a:rPr lang="en-US" smtClean="0"/>
              <a:t>‹#›</a:t>
            </a:fld>
            <a:endParaRPr lang="en-US"/>
          </a:p>
        </p:txBody>
      </p:sp>
    </p:spTree>
    <p:extLst>
      <p:ext uri="{BB962C8B-B14F-4D97-AF65-F5344CB8AC3E}">
        <p14:creationId xmlns:p14="http://schemas.microsoft.com/office/powerpoint/2010/main" val="1186712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a:t>
            </a:r>
          </a:p>
        </p:txBody>
      </p:sp>
      <p:sp>
        <p:nvSpPr>
          <p:cNvPr id="4" name="Slide Number Placeholder 3"/>
          <p:cNvSpPr>
            <a:spLocks noGrp="1"/>
          </p:cNvSpPr>
          <p:nvPr>
            <p:ph type="sldNum" sz="quarter" idx="5"/>
          </p:nvPr>
        </p:nvSpPr>
        <p:spPr/>
        <p:txBody>
          <a:bodyPr/>
          <a:lstStyle/>
          <a:p>
            <a:fld id="{DABD34BD-4438-8040-B366-9F98DFD20F79}" type="slidenum">
              <a:rPr lang="en-US" smtClean="0"/>
              <a:t>2</a:t>
            </a:fld>
            <a:endParaRPr lang="en-US"/>
          </a:p>
        </p:txBody>
      </p:sp>
    </p:spTree>
    <p:extLst>
      <p:ext uri="{BB962C8B-B14F-4D97-AF65-F5344CB8AC3E}">
        <p14:creationId xmlns:p14="http://schemas.microsoft.com/office/powerpoint/2010/main" val="1562405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Geeta</a:t>
            </a:r>
          </a:p>
        </p:txBody>
      </p:sp>
      <p:sp>
        <p:nvSpPr>
          <p:cNvPr id="4" name="Slide Number Placeholder 3"/>
          <p:cNvSpPr>
            <a:spLocks noGrp="1"/>
          </p:cNvSpPr>
          <p:nvPr>
            <p:ph type="sldNum" sz="quarter" idx="5"/>
          </p:nvPr>
        </p:nvSpPr>
        <p:spPr/>
        <p:txBody>
          <a:bodyPr/>
          <a:lstStyle/>
          <a:p>
            <a:fld id="{DABD34BD-4438-8040-B366-9F98DFD20F79}" type="slidenum">
              <a:rPr lang="en-US" smtClean="0"/>
              <a:t>11</a:t>
            </a:fld>
            <a:endParaRPr lang="en-US"/>
          </a:p>
        </p:txBody>
      </p:sp>
    </p:spTree>
    <p:extLst>
      <p:ext uri="{BB962C8B-B14F-4D97-AF65-F5344CB8AC3E}">
        <p14:creationId xmlns:p14="http://schemas.microsoft.com/office/powerpoint/2010/main" val="378226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a:t>
            </a:r>
          </a:p>
        </p:txBody>
      </p:sp>
      <p:sp>
        <p:nvSpPr>
          <p:cNvPr id="4" name="Slide Number Placeholder 3"/>
          <p:cNvSpPr>
            <a:spLocks noGrp="1"/>
          </p:cNvSpPr>
          <p:nvPr>
            <p:ph type="sldNum" sz="quarter" idx="5"/>
          </p:nvPr>
        </p:nvSpPr>
        <p:spPr/>
        <p:txBody>
          <a:bodyPr/>
          <a:lstStyle/>
          <a:p>
            <a:fld id="{DABD34BD-4438-8040-B366-9F98DFD20F79}" type="slidenum">
              <a:rPr lang="en-US" smtClean="0"/>
              <a:t>3</a:t>
            </a:fld>
            <a:endParaRPr lang="en-US"/>
          </a:p>
        </p:txBody>
      </p:sp>
    </p:spTree>
    <p:extLst>
      <p:ext uri="{BB962C8B-B14F-4D97-AF65-F5344CB8AC3E}">
        <p14:creationId xmlns:p14="http://schemas.microsoft.com/office/powerpoint/2010/main" val="292795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Geeta</a:t>
            </a:r>
          </a:p>
        </p:txBody>
      </p:sp>
      <p:sp>
        <p:nvSpPr>
          <p:cNvPr id="4" name="Slide Number Placeholder 3"/>
          <p:cNvSpPr>
            <a:spLocks noGrp="1"/>
          </p:cNvSpPr>
          <p:nvPr>
            <p:ph type="sldNum" sz="quarter" idx="5"/>
          </p:nvPr>
        </p:nvSpPr>
        <p:spPr/>
        <p:txBody>
          <a:bodyPr/>
          <a:lstStyle/>
          <a:p>
            <a:fld id="{DABD34BD-4438-8040-B366-9F98DFD20F79}" type="slidenum">
              <a:rPr lang="en-US" smtClean="0"/>
              <a:t>4</a:t>
            </a:fld>
            <a:endParaRPr lang="en-US"/>
          </a:p>
        </p:txBody>
      </p:sp>
    </p:spTree>
    <p:extLst>
      <p:ext uri="{BB962C8B-B14F-4D97-AF65-F5344CB8AC3E}">
        <p14:creationId xmlns:p14="http://schemas.microsoft.com/office/powerpoint/2010/main" val="112258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Geeta</a:t>
            </a:r>
          </a:p>
        </p:txBody>
      </p:sp>
      <p:sp>
        <p:nvSpPr>
          <p:cNvPr id="4" name="Slide Number Placeholder 3"/>
          <p:cNvSpPr>
            <a:spLocks noGrp="1"/>
          </p:cNvSpPr>
          <p:nvPr>
            <p:ph type="sldNum" sz="quarter" idx="5"/>
          </p:nvPr>
        </p:nvSpPr>
        <p:spPr/>
        <p:txBody>
          <a:bodyPr/>
          <a:lstStyle/>
          <a:p>
            <a:fld id="{DABD34BD-4438-8040-B366-9F98DFD20F79}" type="slidenum">
              <a:rPr lang="en-US" smtClean="0"/>
              <a:t>5</a:t>
            </a:fld>
            <a:endParaRPr lang="en-US"/>
          </a:p>
        </p:txBody>
      </p:sp>
    </p:spTree>
    <p:extLst>
      <p:ext uri="{BB962C8B-B14F-4D97-AF65-F5344CB8AC3E}">
        <p14:creationId xmlns:p14="http://schemas.microsoft.com/office/powerpoint/2010/main" val="4261598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33333"/>
                </a:solidFill>
                <a:effectLst/>
                <a:latin typeface="Georgia" panose="02040502050405020303" pitchFamily="18" charset="0"/>
              </a:rPr>
              <a:t>Arti - Six databases (PubMed, PsycINFO, MEDLINE, EMBASE, CINAHL, ProQuest Central), Google Scholar and three clinical trial registries (CENTRAL, ICTRP and </a:t>
            </a:r>
            <a:r>
              <a:rPr lang="en-US" b="0" i="0" u="none" strike="noStrike" dirty="0" err="1">
                <a:solidFill>
                  <a:srgbClr val="333333"/>
                </a:solidFill>
                <a:effectLst/>
                <a:latin typeface="Georgia" panose="02040502050405020303" pitchFamily="18" charset="0"/>
              </a:rPr>
              <a:t>ClinicalTrials.gov</a:t>
            </a:r>
            <a:r>
              <a:rPr lang="en-US" b="0" i="0" u="none" strike="noStrike" dirty="0">
                <a:solidFill>
                  <a:srgbClr val="333333"/>
                </a:solidFill>
                <a:effectLst/>
                <a:latin typeface="Georgia" panose="02040502050405020303" pitchFamily="18" charset="0"/>
              </a:rPr>
              <a:t>) were searched for studies using art therapy-based methods to engage with burnout risk or psychosocial distress in HCWs</a:t>
            </a:r>
          </a:p>
          <a:p>
            <a:endParaRPr lang="en-US" dirty="0">
              <a:solidFill>
                <a:srgbClr val="333333"/>
              </a:solidFill>
              <a:latin typeface="Georgia" panose="02040502050405020303" pitchFamily="18" charset="0"/>
            </a:endParaRPr>
          </a:p>
          <a:p>
            <a:r>
              <a:rPr lang="en-US" b="0" i="0" u="none" strike="noStrike" dirty="0">
                <a:solidFill>
                  <a:srgbClr val="333333"/>
                </a:solidFill>
                <a:effectLst/>
                <a:latin typeface="Georgia" panose="02040502050405020303" pitchFamily="18" charset="0"/>
              </a:rPr>
              <a:t>Twenty-seven studies, drawn from thirteen countries, spanning five continents were selected for inclusion. Fifty percent were published in the last five years, indicating growing global research in the field. Fourteen studies used quantitative research methods and thirteen used qualitative methods. A total of 1580 participants took part in the studies, with nurses most broadly represented (59%). Interventions were mostly delivered in groups (95%) and by an art therapist (70%). </a:t>
            </a:r>
            <a:endParaRPr lang="en-US" dirty="0"/>
          </a:p>
        </p:txBody>
      </p:sp>
      <p:sp>
        <p:nvSpPr>
          <p:cNvPr id="4" name="Slide Number Placeholder 3"/>
          <p:cNvSpPr>
            <a:spLocks noGrp="1"/>
          </p:cNvSpPr>
          <p:nvPr>
            <p:ph type="sldNum" sz="quarter" idx="5"/>
          </p:nvPr>
        </p:nvSpPr>
        <p:spPr/>
        <p:txBody>
          <a:bodyPr/>
          <a:lstStyle/>
          <a:p>
            <a:fld id="{DABD34BD-4438-8040-B366-9F98DFD20F79}" type="slidenum">
              <a:rPr lang="en-US" smtClean="0"/>
              <a:t>6</a:t>
            </a:fld>
            <a:endParaRPr lang="en-US"/>
          </a:p>
        </p:txBody>
      </p:sp>
    </p:spTree>
    <p:extLst>
      <p:ext uri="{BB962C8B-B14F-4D97-AF65-F5344CB8AC3E}">
        <p14:creationId xmlns:p14="http://schemas.microsoft.com/office/powerpoint/2010/main" val="114824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a:t>
            </a:r>
          </a:p>
        </p:txBody>
      </p:sp>
      <p:sp>
        <p:nvSpPr>
          <p:cNvPr id="4" name="Slide Number Placeholder 3"/>
          <p:cNvSpPr>
            <a:spLocks noGrp="1"/>
          </p:cNvSpPr>
          <p:nvPr>
            <p:ph type="sldNum" sz="quarter" idx="5"/>
          </p:nvPr>
        </p:nvSpPr>
        <p:spPr/>
        <p:txBody>
          <a:bodyPr/>
          <a:lstStyle/>
          <a:p>
            <a:fld id="{DABD34BD-4438-8040-B366-9F98DFD20F79}" type="slidenum">
              <a:rPr lang="en-US" smtClean="0"/>
              <a:t>7</a:t>
            </a:fld>
            <a:endParaRPr lang="en-US"/>
          </a:p>
        </p:txBody>
      </p:sp>
    </p:spTree>
    <p:extLst>
      <p:ext uri="{BB962C8B-B14F-4D97-AF65-F5344CB8AC3E}">
        <p14:creationId xmlns:p14="http://schemas.microsoft.com/office/powerpoint/2010/main" val="3594143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Geeta</a:t>
            </a:r>
          </a:p>
        </p:txBody>
      </p:sp>
      <p:sp>
        <p:nvSpPr>
          <p:cNvPr id="4" name="Slide Number Placeholder 3"/>
          <p:cNvSpPr>
            <a:spLocks noGrp="1"/>
          </p:cNvSpPr>
          <p:nvPr>
            <p:ph type="sldNum" sz="quarter" idx="5"/>
          </p:nvPr>
        </p:nvSpPr>
        <p:spPr/>
        <p:txBody>
          <a:bodyPr/>
          <a:lstStyle/>
          <a:p>
            <a:fld id="{DABD34BD-4438-8040-B366-9F98DFD20F79}" type="slidenum">
              <a:rPr lang="en-US" smtClean="0"/>
              <a:t>8</a:t>
            </a:fld>
            <a:endParaRPr lang="en-US"/>
          </a:p>
        </p:txBody>
      </p:sp>
    </p:spTree>
    <p:extLst>
      <p:ext uri="{BB962C8B-B14F-4D97-AF65-F5344CB8AC3E}">
        <p14:creationId xmlns:p14="http://schemas.microsoft.com/office/powerpoint/2010/main" val="72183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a:t>
            </a:r>
          </a:p>
        </p:txBody>
      </p:sp>
      <p:sp>
        <p:nvSpPr>
          <p:cNvPr id="4" name="Slide Number Placeholder 3"/>
          <p:cNvSpPr>
            <a:spLocks noGrp="1"/>
          </p:cNvSpPr>
          <p:nvPr>
            <p:ph type="sldNum" sz="quarter" idx="5"/>
          </p:nvPr>
        </p:nvSpPr>
        <p:spPr/>
        <p:txBody>
          <a:bodyPr/>
          <a:lstStyle/>
          <a:p>
            <a:fld id="{DABD34BD-4438-8040-B366-9F98DFD20F79}" type="slidenum">
              <a:rPr lang="en-US" smtClean="0"/>
              <a:t>9</a:t>
            </a:fld>
            <a:endParaRPr lang="en-US"/>
          </a:p>
        </p:txBody>
      </p:sp>
    </p:spTree>
    <p:extLst>
      <p:ext uri="{BB962C8B-B14F-4D97-AF65-F5344CB8AC3E}">
        <p14:creationId xmlns:p14="http://schemas.microsoft.com/office/powerpoint/2010/main" val="275579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Geeta</a:t>
            </a:r>
          </a:p>
        </p:txBody>
      </p:sp>
      <p:sp>
        <p:nvSpPr>
          <p:cNvPr id="4" name="Slide Number Placeholder 3"/>
          <p:cNvSpPr>
            <a:spLocks noGrp="1"/>
          </p:cNvSpPr>
          <p:nvPr>
            <p:ph type="sldNum" sz="quarter" idx="5"/>
          </p:nvPr>
        </p:nvSpPr>
        <p:spPr/>
        <p:txBody>
          <a:bodyPr/>
          <a:lstStyle/>
          <a:p>
            <a:fld id="{DABD34BD-4438-8040-B366-9F98DFD20F79}" type="slidenum">
              <a:rPr lang="en-US" smtClean="0"/>
              <a:t>10</a:t>
            </a:fld>
            <a:endParaRPr lang="en-US"/>
          </a:p>
        </p:txBody>
      </p:sp>
    </p:spTree>
    <p:extLst>
      <p:ext uri="{BB962C8B-B14F-4D97-AF65-F5344CB8AC3E}">
        <p14:creationId xmlns:p14="http://schemas.microsoft.com/office/powerpoint/2010/main" val="4259468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BE57268-2869-DD40-BD93-574DD4865264}" type="datetimeFigureOut">
              <a:rPr lang="en-US" smtClean="0"/>
              <a:t>2/27/25</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213277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E57268-2869-DD40-BD93-574DD4865264}"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278228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BE57268-2869-DD40-BD93-574DD4865264}" type="datetimeFigureOut">
              <a:rPr lang="en-US" smtClean="0"/>
              <a:t>2/27/25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876646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BE57268-2869-DD40-BD93-574DD4865264}" type="datetimeFigureOut">
              <a:rPr lang="en-US" smtClean="0"/>
              <a:t>2/27/25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7B0C748-EFF5-D04F-AF53-866D4221439D}"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04404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BE57268-2869-DD40-BD93-574DD4865264}" type="datetimeFigureOut">
              <a:rPr lang="en-US" smtClean="0"/>
              <a:t>2/27/25</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3127055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BE57268-2869-DD40-BD93-574DD4865264}" type="datetimeFigureOut">
              <a:rPr lang="en-US" smtClean="0"/>
              <a:t>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2231076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BE57268-2869-DD40-BD93-574DD4865264}" type="datetimeFigureOut">
              <a:rPr lang="en-US" smtClean="0"/>
              <a:t>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740434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57268-2869-DD40-BD93-574DD4865264}"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3557373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BE57268-2869-DD40-BD93-574DD4865264}" type="datetimeFigureOut">
              <a:rPr lang="en-US" smtClean="0"/>
              <a:t>2/27/25</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119540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57268-2869-DD40-BD93-574DD4865264}" type="datetimeFigureOut">
              <a:rPr lang="en-US" smtClean="0"/>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22297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BE57268-2869-DD40-BD93-574DD4865264}" type="datetimeFigureOut">
              <a:rPr lang="en-US" smtClean="0"/>
              <a:t>2/27/25</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190019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E57268-2869-DD40-BD93-574DD4865264}"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3667125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E57268-2869-DD40-BD93-574DD4865264}" type="datetimeFigureOut">
              <a:rPr lang="en-US" smtClean="0"/>
              <a:t>2/27/25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211956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E57268-2869-DD40-BD93-574DD4865264}" type="datetimeFigureOut">
              <a:rPr lang="en-US" smtClean="0"/>
              <a:t>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66488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57268-2869-DD40-BD93-574DD4865264}" type="datetimeFigureOut">
              <a:rPr lang="en-US" smtClean="0"/>
              <a:t>2/27/25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1277904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E57268-2869-DD40-BD93-574DD4865264}"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3744672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E57268-2869-DD40-BD93-574DD4865264}" type="datetimeFigureOut">
              <a:rPr lang="en-US" smtClean="0"/>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0C748-EFF5-D04F-AF53-866D4221439D}" type="slidenum">
              <a:rPr lang="en-US" smtClean="0"/>
              <a:t>‹#›</a:t>
            </a:fld>
            <a:endParaRPr lang="en-US"/>
          </a:p>
        </p:txBody>
      </p:sp>
    </p:spTree>
    <p:extLst>
      <p:ext uri="{BB962C8B-B14F-4D97-AF65-F5344CB8AC3E}">
        <p14:creationId xmlns:p14="http://schemas.microsoft.com/office/powerpoint/2010/main" val="87412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BE57268-2869-DD40-BD93-574DD4865264}" type="datetimeFigureOut">
              <a:rPr lang="en-US" smtClean="0"/>
              <a:t>2/27/25</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7B0C748-EFF5-D04F-AF53-866D4221439D}" type="slidenum">
              <a:rPr lang="en-US" smtClean="0"/>
              <a:t>‹#›</a:t>
            </a:fld>
            <a:endParaRPr lang="en-US"/>
          </a:p>
        </p:txBody>
      </p:sp>
    </p:spTree>
    <p:extLst>
      <p:ext uri="{BB962C8B-B14F-4D97-AF65-F5344CB8AC3E}">
        <p14:creationId xmlns:p14="http://schemas.microsoft.com/office/powerpoint/2010/main" val="600068013"/>
      </p:ext>
    </p:extLst>
  </p:cSld>
  <p:clrMap bg1="dk1" tx1="lt1" bg2="dk2" tx2="lt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 id="2147484624" r:id="rId13"/>
    <p:sldLayoutId id="2147484625" r:id="rId14"/>
    <p:sldLayoutId id="2147484626" r:id="rId15"/>
    <p:sldLayoutId id="2147484627" r:id="rId16"/>
    <p:sldLayoutId id="2147484628"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pxhere.com/es/photo/924915" TargetMode="Externa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png"/><Relationship Id="rId7" Type="http://schemas.openxmlformats.org/officeDocument/2006/relationships/diagramQuickStyle" Target="../diagrams/quickStyle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png"/><Relationship Id="rId7" Type="http://schemas.openxmlformats.org/officeDocument/2006/relationships/diagramQuickStyle" Target="../diagrams/quickStyle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5.png"/><Relationship Id="rId4" Type="http://schemas.openxmlformats.org/officeDocument/2006/relationships/image" Target="../media/image2.png"/><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png"/><Relationship Id="rId7" Type="http://schemas.openxmlformats.org/officeDocument/2006/relationships/diagramQuickStyle" Target="../diagrams/quickStyle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png"/><Relationship Id="rId7"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hyperlink" Target="https://pxhere.com/en/photo/798431" TargetMode="Externa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2DE79-8153-D64E-A5A0-43B118AB3D0D}"/>
              </a:ext>
            </a:extLst>
          </p:cNvPr>
          <p:cNvSpPr>
            <a:spLocks noGrp="1"/>
          </p:cNvSpPr>
          <p:nvPr>
            <p:ph type="ctrTitle"/>
          </p:nvPr>
        </p:nvSpPr>
        <p:spPr>
          <a:xfrm>
            <a:off x="954156" y="973777"/>
            <a:ext cx="10685909" cy="2505693"/>
          </a:xfrm>
        </p:spPr>
        <p:txBody>
          <a:bodyPr>
            <a:normAutofit fontScale="90000"/>
          </a:bodyPr>
          <a:lstStyle/>
          <a:p>
            <a:r>
              <a:rPr lang="en-US" dirty="0"/>
              <a:t>Creative Expression as a Healing Force in Medicine </a:t>
            </a:r>
            <a:br>
              <a:rPr lang="en-US" dirty="0"/>
            </a:br>
            <a:endParaRPr lang="en-US" dirty="0"/>
          </a:p>
        </p:txBody>
      </p:sp>
      <p:sp>
        <p:nvSpPr>
          <p:cNvPr id="3" name="Subtitle 2">
            <a:extLst>
              <a:ext uri="{FF2B5EF4-FFF2-40B4-BE49-F238E27FC236}">
                <a16:creationId xmlns:a16="http://schemas.microsoft.com/office/drawing/2014/main" id="{119D5152-F41F-B941-83CB-BFAADE116427}"/>
              </a:ext>
            </a:extLst>
          </p:cNvPr>
          <p:cNvSpPr>
            <a:spLocks noGrp="1"/>
          </p:cNvSpPr>
          <p:nvPr>
            <p:ph type="subTitle" idx="1"/>
          </p:nvPr>
        </p:nvSpPr>
        <p:spPr>
          <a:xfrm>
            <a:off x="1045030" y="3621974"/>
            <a:ext cx="7810735" cy="2636322"/>
          </a:xfrm>
        </p:spPr>
        <p:txBody>
          <a:bodyPr>
            <a:normAutofit/>
          </a:bodyPr>
          <a:lstStyle/>
          <a:p>
            <a:pPr algn="l"/>
            <a:r>
              <a:rPr lang="en-US" sz="2400" b="1" dirty="0"/>
              <a:t>Catherine Justice, DPT, C-IAYT​</a:t>
            </a:r>
          </a:p>
          <a:p>
            <a:pPr algn="l"/>
            <a:r>
              <a:rPr lang="en-US" sz="2400" b="1" dirty="0"/>
              <a:t>Geeta Maker-Clark, MD, ABOIM</a:t>
            </a:r>
          </a:p>
          <a:p>
            <a:pPr algn="l"/>
            <a:r>
              <a:rPr lang="en-US" sz="2400" b="1" dirty="0"/>
              <a:t>Victoria </a:t>
            </a:r>
            <a:r>
              <a:rPr lang="en-US" sz="2400" b="1" dirty="0" err="1"/>
              <a:t>Maizes</a:t>
            </a:r>
            <a:r>
              <a:rPr lang="en-US" sz="2400" b="1" dirty="0"/>
              <a:t>, MD, ABOIM</a:t>
            </a:r>
          </a:p>
          <a:p>
            <a:pPr algn="l"/>
            <a:r>
              <a:rPr lang="en-US" sz="2400" b="1" dirty="0"/>
              <a:t>Arti Prasad, MD, FACP, ABOIM</a:t>
            </a:r>
          </a:p>
          <a:p>
            <a:pPr algn="l"/>
            <a:r>
              <a:rPr lang="en-US" sz="2400" b="1" dirty="0"/>
              <a:t>Kate Shafto, MD, ABOIM</a:t>
            </a:r>
            <a:endParaRPr lang="en-US" sz="2400" dirty="0"/>
          </a:p>
        </p:txBody>
      </p:sp>
    </p:spTree>
    <p:extLst>
      <p:ext uri="{BB962C8B-B14F-4D97-AF65-F5344CB8AC3E}">
        <p14:creationId xmlns:p14="http://schemas.microsoft.com/office/powerpoint/2010/main" val="1042186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80AB-4DF2-2C5D-E53B-B948605CAC72}"/>
              </a:ext>
            </a:extLst>
          </p:cNvPr>
          <p:cNvSpPr>
            <a:spLocks noGrp="1"/>
          </p:cNvSpPr>
          <p:nvPr>
            <p:ph type="title"/>
          </p:nvPr>
        </p:nvSpPr>
        <p:spPr/>
        <p:txBody>
          <a:bodyPr/>
          <a:lstStyle/>
          <a:p>
            <a:r>
              <a:rPr lang="en-US" dirty="0"/>
              <a:t>Small group introductions </a:t>
            </a:r>
          </a:p>
        </p:txBody>
      </p:sp>
      <p:sp>
        <p:nvSpPr>
          <p:cNvPr id="3" name="Content Placeholder 2">
            <a:extLst>
              <a:ext uri="{FF2B5EF4-FFF2-40B4-BE49-F238E27FC236}">
                <a16:creationId xmlns:a16="http://schemas.microsoft.com/office/drawing/2014/main" id="{BD2154EB-A487-6ADD-0059-368023AD7748}"/>
              </a:ext>
            </a:extLst>
          </p:cNvPr>
          <p:cNvSpPr>
            <a:spLocks noGrp="1"/>
          </p:cNvSpPr>
          <p:nvPr>
            <p:ph idx="1"/>
          </p:nvPr>
        </p:nvSpPr>
        <p:spPr>
          <a:xfrm>
            <a:off x="685800" y="2194560"/>
            <a:ext cx="10820400" cy="1837113"/>
          </a:xfrm>
        </p:spPr>
        <p:txBody>
          <a:bodyPr/>
          <a:lstStyle/>
          <a:p>
            <a:r>
              <a:rPr lang="en-US" dirty="0"/>
              <a:t>Creative Writing - Dr. Victoria </a:t>
            </a:r>
            <a:r>
              <a:rPr lang="en-US" dirty="0" err="1"/>
              <a:t>Maizes</a:t>
            </a:r>
            <a:endParaRPr lang="en-US" dirty="0"/>
          </a:p>
          <a:p>
            <a:r>
              <a:rPr lang="en-US" dirty="0"/>
              <a:t>Culinary Arts - Dr. Kate Shafto</a:t>
            </a:r>
          </a:p>
          <a:p>
            <a:r>
              <a:rPr lang="en-US" dirty="0"/>
              <a:t>Dance - Drs. Geeta Maker-Clark and Arti Prasad</a:t>
            </a:r>
          </a:p>
          <a:p>
            <a:r>
              <a:rPr lang="en-US" dirty="0"/>
              <a:t>Storytelling through Theater - Dr. Catherine Justice</a:t>
            </a:r>
          </a:p>
          <a:p>
            <a:pPr marL="0" indent="0">
              <a:buNone/>
            </a:pPr>
            <a:endParaRPr lang="en-US" dirty="0"/>
          </a:p>
        </p:txBody>
      </p:sp>
      <p:pic>
        <p:nvPicPr>
          <p:cNvPr id="1026" name="Picture 2" descr="Victoria Maizes | Zuckerman College of ...">
            <a:extLst>
              <a:ext uri="{FF2B5EF4-FFF2-40B4-BE49-F238E27FC236}">
                <a16:creationId xmlns:a16="http://schemas.microsoft.com/office/drawing/2014/main" id="{454C6904-14E2-333F-D3E0-7F83FD71E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59" y="4292402"/>
            <a:ext cx="1429293" cy="2147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5853A1B-9C10-C8D2-E736-6AB6EC64C70C}"/>
              </a:ext>
            </a:extLst>
          </p:cNvPr>
          <p:cNvPicPr>
            <a:picLocks noChangeAspect="1"/>
          </p:cNvPicPr>
          <p:nvPr/>
        </p:nvPicPr>
        <p:blipFill>
          <a:blip r:embed="rId4"/>
          <a:stretch>
            <a:fillRect/>
          </a:stretch>
        </p:blipFill>
        <p:spPr>
          <a:xfrm>
            <a:off x="5909305" y="4280583"/>
            <a:ext cx="1319391" cy="2147845"/>
          </a:xfrm>
          <a:prstGeom prst="rect">
            <a:avLst/>
          </a:prstGeom>
        </p:spPr>
      </p:pic>
      <p:pic>
        <p:nvPicPr>
          <p:cNvPr id="5" name="Picture 4" descr="A person in a blue sweater&#10;&#10;AI-generated content may be incorrect.">
            <a:extLst>
              <a:ext uri="{FF2B5EF4-FFF2-40B4-BE49-F238E27FC236}">
                <a16:creationId xmlns:a16="http://schemas.microsoft.com/office/drawing/2014/main" id="{79062D74-F646-95CD-B65F-93324DCF4E54}"/>
              </a:ext>
            </a:extLst>
          </p:cNvPr>
          <p:cNvPicPr>
            <a:picLocks noChangeAspect="1"/>
          </p:cNvPicPr>
          <p:nvPr/>
        </p:nvPicPr>
        <p:blipFill>
          <a:blip r:embed="rId5"/>
          <a:stretch>
            <a:fillRect/>
          </a:stretch>
        </p:blipFill>
        <p:spPr>
          <a:xfrm>
            <a:off x="7703093" y="4294407"/>
            <a:ext cx="1479327" cy="2134021"/>
          </a:xfrm>
          <a:prstGeom prst="rect">
            <a:avLst/>
          </a:prstGeom>
        </p:spPr>
      </p:pic>
      <p:pic>
        <p:nvPicPr>
          <p:cNvPr id="6" name="Picture 7">
            <a:extLst>
              <a:ext uri="{FF2B5EF4-FFF2-40B4-BE49-F238E27FC236}">
                <a16:creationId xmlns:a16="http://schemas.microsoft.com/office/drawing/2014/main" id="{8F8D3F71-0139-9370-7BD6-F330467B8DC1}"/>
              </a:ext>
            </a:extLst>
          </p:cNvPr>
          <p:cNvPicPr>
            <a:picLocks noChangeAspect="1"/>
          </p:cNvPicPr>
          <p:nvPr/>
        </p:nvPicPr>
        <p:blipFill>
          <a:blip r:embed="rId6"/>
          <a:srcRect/>
          <a:stretch>
            <a:fillRect/>
          </a:stretch>
        </p:blipFill>
        <p:spPr>
          <a:xfrm>
            <a:off x="2440373" y="4292401"/>
            <a:ext cx="1317345" cy="2147845"/>
          </a:xfrm>
          <a:prstGeom prst="rect">
            <a:avLst/>
          </a:prstGeom>
        </p:spPr>
      </p:pic>
      <p:pic>
        <p:nvPicPr>
          <p:cNvPr id="8" name="Picture 7" descr="Medium shot of a person smiling&#10;&#10;Description automatically generated">
            <a:extLst>
              <a:ext uri="{FF2B5EF4-FFF2-40B4-BE49-F238E27FC236}">
                <a16:creationId xmlns:a16="http://schemas.microsoft.com/office/drawing/2014/main" id="{418742E8-EABD-5DD4-770C-CF426B62C99A}"/>
              </a:ext>
            </a:extLst>
          </p:cNvPr>
          <p:cNvPicPr>
            <a:picLocks noChangeAspect="1"/>
          </p:cNvPicPr>
          <p:nvPr/>
        </p:nvPicPr>
        <p:blipFill>
          <a:blip r:embed="rId7"/>
          <a:stretch>
            <a:fillRect/>
          </a:stretch>
        </p:blipFill>
        <p:spPr>
          <a:xfrm>
            <a:off x="4109468" y="4280583"/>
            <a:ext cx="1439992" cy="2161114"/>
          </a:xfrm>
          <a:prstGeom prst="rect">
            <a:avLst/>
          </a:prstGeom>
        </p:spPr>
      </p:pic>
    </p:spTree>
    <p:extLst>
      <p:ext uri="{BB962C8B-B14F-4D97-AF65-F5344CB8AC3E}">
        <p14:creationId xmlns:p14="http://schemas.microsoft.com/office/powerpoint/2010/main" val="11610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6684F-202E-CE2A-ADEA-D62B7EE41DC1}"/>
              </a:ext>
            </a:extLst>
          </p:cNvPr>
          <p:cNvSpPr>
            <a:spLocks noGrp="1"/>
          </p:cNvSpPr>
          <p:nvPr>
            <p:ph type="title"/>
          </p:nvPr>
        </p:nvSpPr>
        <p:spPr/>
        <p:txBody>
          <a:bodyPr/>
          <a:lstStyle/>
          <a:p>
            <a:r>
              <a:rPr lang="en-US" dirty="0"/>
              <a:t>Small Group Reflections and presentations </a:t>
            </a:r>
          </a:p>
        </p:txBody>
      </p:sp>
      <p:pic>
        <p:nvPicPr>
          <p:cNvPr id="5" name="Content Placeholder 4" descr="Fan raising hands in concert">
            <a:extLst>
              <a:ext uri="{FF2B5EF4-FFF2-40B4-BE49-F238E27FC236}">
                <a16:creationId xmlns:a16="http://schemas.microsoft.com/office/drawing/2014/main" id="{EF0EE0A9-3421-725D-2199-EBD16B6A87E8}"/>
              </a:ext>
            </a:extLst>
          </p:cNvPr>
          <p:cNvPicPr>
            <a:picLocks noGrp="1" noChangeAspect="1"/>
          </p:cNvPicPr>
          <p:nvPr>
            <p:ph idx="1"/>
          </p:nvPr>
        </p:nvPicPr>
        <p:blipFill>
          <a:blip r:embed="rId3"/>
          <a:stretch>
            <a:fillRect/>
          </a:stretch>
        </p:blipFill>
        <p:spPr>
          <a:xfrm>
            <a:off x="4324864" y="2057401"/>
            <a:ext cx="7093121" cy="4724130"/>
          </a:xfrm>
        </p:spPr>
      </p:pic>
      <p:pic>
        <p:nvPicPr>
          <p:cNvPr id="7" name="Picture 6" descr="A person writing a thank you card&#10;&#10;Description automatically generated">
            <a:extLst>
              <a:ext uri="{FF2B5EF4-FFF2-40B4-BE49-F238E27FC236}">
                <a16:creationId xmlns:a16="http://schemas.microsoft.com/office/drawing/2014/main" id="{63D6A746-71A4-2009-14E9-7EB6A707686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2106" y="2827950"/>
            <a:ext cx="3122013" cy="2854411"/>
          </a:xfrm>
          <a:prstGeom prst="rect">
            <a:avLst/>
          </a:prstGeom>
        </p:spPr>
      </p:pic>
    </p:spTree>
    <p:extLst>
      <p:ext uri="{BB962C8B-B14F-4D97-AF65-F5344CB8AC3E}">
        <p14:creationId xmlns:p14="http://schemas.microsoft.com/office/powerpoint/2010/main" val="3817725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ounded Rectangle 14">
            <a:extLst>
              <a:ext uri="{FF2B5EF4-FFF2-40B4-BE49-F238E27FC236}">
                <a16:creationId xmlns:a16="http://schemas.microsoft.com/office/drawing/2014/main" id="{AD435D65-E643-4035-87B7-B9A118984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A8E1E3C-F8D2-4308-8393-52DAD3872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B6081D4-5F83-4C05-AFFE-1395456D38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74" r="61801"/>
          <a:stretch/>
        </p:blipFill>
        <p:spPr>
          <a:xfrm>
            <a:off x="0" y="0"/>
            <a:ext cx="4636008" cy="1441450"/>
          </a:xfrm>
          <a:prstGeom prst="rect">
            <a:avLst/>
          </a:prstGeom>
        </p:spPr>
      </p:pic>
      <p:pic>
        <p:nvPicPr>
          <p:cNvPr id="20" name="Picture 19">
            <a:extLst>
              <a:ext uri="{FF2B5EF4-FFF2-40B4-BE49-F238E27FC236}">
                <a16:creationId xmlns:a16="http://schemas.microsoft.com/office/drawing/2014/main" id="{29A9CE89-5BEA-4699-AEAA-51CEC2198E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20C840E6-F3D0-59D7-F515-8CDA803D6C81}"/>
              </a:ext>
            </a:extLst>
          </p:cNvPr>
          <p:cNvSpPr>
            <a:spLocks noGrp="1"/>
          </p:cNvSpPr>
          <p:nvPr>
            <p:ph type="title"/>
          </p:nvPr>
        </p:nvSpPr>
        <p:spPr>
          <a:xfrm>
            <a:off x="685800" y="1066163"/>
            <a:ext cx="3306744" cy="5148371"/>
          </a:xfrm>
        </p:spPr>
        <p:txBody>
          <a:bodyPr>
            <a:normAutofit/>
          </a:bodyPr>
          <a:lstStyle/>
          <a:p>
            <a:r>
              <a:rPr lang="en-US">
                <a:solidFill>
                  <a:schemeClr val="bg1"/>
                </a:solidFill>
              </a:rPr>
              <a:t>Workshop format</a:t>
            </a:r>
          </a:p>
        </p:txBody>
      </p:sp>
      <p:graphicFrame>
        <p:nvGraphicFramePr>
          <p:cNvPr id="21" name="Content Placeholder 2">
            <a:extLst>
              <a:ext uri="{FF2B5EF4-FFF2-40B4-BE49-F238E27FC236}">
                <a16:creationId xmlns:a16="http://schemas.microsoft.com/office/drawing/2014/main" id="{D03C2DB7-8427-56CA-5FFC-06EDC3E6314F}"/>
              </a:ext>
            </a:extLst>
          </p:cNvPr>
          <p:cNvGraphicFramePr>
            <a:graphicFrameLocks noGrp="1"/>
          </p:cNvGraphicFramePr>
          <p:nvPr>
            <p:ph idx="1"/>
            <p:extLst>
              <p:ext uri="{D42A27DB-BD31-4B8C-83A1-F6EECF244321}">
                <p14:modId xmlns:p14="http://schemas.microsoft.com/office/powerpoint/2010/main" val="2812672990"/>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4363170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AD435D65-E643-4035-87B7-B9A118984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8E1E3C-F8D2-4308-8393-52DAD3872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B6081D4-5F83-4C05-AFFE-1395456D38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74" r="61801"/>
          <a:stretch/>
        </p:blipFill>
        <p:spPr>
          <a:xfrm>
            <a:off x="0" y="0"/>
            <a:ext cx="4636008" cy="1441450"/>
          </a:xfrm>
          <a:prstGeom prst="rect">
            <a:avLst/>
          </a:prstGeom>
        </p:spPr>
      </p:pic>
      <p:pic>
        <p:nvPicPr>
          <p:cNvPr id="20" name="Picture 19">
            <a:extLst>
              <a:ext uri="{FF2B5EF4-FFF2-40B4-BE49-F238E27FC236}">
                <a16:creationId xmlns:a16="http://schemas.microsoft.com/office/drawing/2014/main" id="{29A9CE89-5BEA-4699-AEAA-51CEC2198E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E916DC0A-7319-7C8D-8C04-24EFBB2F0599}"/>
              </a:ext>
            </a:extLst>
          </p:cNvPr>
          <p:cNvSpPr>
            <a:spLocks noGrp="1"/>
          </p:cNvSpPr>
          <p:nvPr>
            <p:ph type="title"/>
          </p:nvPr>
        </p:nvSpPr>
        <p:spPr>
          <a:xfrm>
            <a:off x="685800" y="1066163"/>
            <a:ext cx="3306744" cy="5148371"/>
          </a:xfrm>
        </p:spPr>
        <p:txBody>
          <a:bodyPr>
            <a:normAutofit/>
          </a:bodyPr>
          <a:lstStyle/>
          <a:p>
            <a:r>
              <a:rPr lang="en-US" sz="3400">
                <a:solidFill>
                  <a:schemeClr val="bg1"/>
                </a:solidFill>
              </a:rPr>
              <a:t>BACKGROUND AND OBJECTIVES </a:t>
            </a:r>
          </a:p>
        </p:txBody>
      </p:sp>
      <p:graphicFrame>
        <p:nvGraphicFramePr>
          <p:cNvPr id="5" name="Content Placeholder 2">
            <a:extLst>
              <a:ext uri="{FF2B5EF4-FFF2-40B4-BE49-F238E27FC236}">
                <a16:creationId xmlns:a16="http://schemas.microsoft.com/office/drawing/2014/main" id="{51ED023A-78F0-CB40-0155-A61C540A0B3A}"/>
              </a:ext>
            </a:extLst>
          </p:cNvPr>
          <p:cNvGraphicFramePr>
            <a:graphicFrameLocks noGrp="1"/>
          </p:cNvGraphicFramePr>
          <p:nvPr>
            <p:ph idx="1"/>
            <p:extLst>
              <p:ext uri="{D42A27DB-BD31-4B8C-83A1-F6EECF244321}">
                <p14:modId xmlns:p14="http://schemas.microsoft.com/office/powerpoint/2010/main" val="3877340155"/>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2840882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3614FAD-F1AC-48E9-9876-CB07C2650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BD161D41-73C8-4487-A212-48A57E7BE7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569"/>
          <a:stretch/>
        </p:blipFill>
        <p:spPr>
          <a:xfrm>
            <a:off x="0" y="4761707"/>
            <a:ext cx="12192000" cy="2096293"/>
          </a:xfrm>
          <a:prstGeom prst="rect">
            <a:avLst/>
          </a:prstGeom>
        </p:spPr>
      </p:pic>
      <p:sp>
        <p:nvSpPr>
          <p:cNvPr id="2" name="Title 1">
            <a:extLst>
              <a:ext uri="{FF2B5EF4-FFF2-40B4-BE49-F238E27FC236}">
                <a16:creationId xmlns:a16="http://schemas.microsoft.com/office/drawing/2014/main" id="{3EAE8492-22C8-B34D-A473-484D96729379}"/>
              </a:ext>
            </a:extLst>
          </p:cNvPr>
          <p:cNvSpPr>
            <a:spLocks noGrp="1"/>
          </p:cNvSpPr>
          <p:nvPr>
            <p:ph type="title"/>
          </p:nvPr>
        </p:nvSpPr>
        <p:spPr>
          <a:xfrm>
            <a:off x="685800" y="5299364"/>
            <a:ext cx="10820400" cy="903006"/>
          </a:xfrm>
        </p:spPr>
        <p:txBody>
          <a:bodyPr>
            <a:normAutofit fontScale="90000"/>
          </a:bodyPr>
          <a:lstStyle/>
          <a:p>
            <a:pPr algn="ctr"/>
            <a:r>
              <a:rPr lang="en-US" sz="2800" dirty="0"/>
              <a:t>The Current State of Burnout </a:t>
            </a:r>
            <a:br>
              <a:rPr lang="en-US" sz="2800" dirty="0"/>
            </a:br>
            <a:r>
              <a:rPr lang="en-US" sz="2800" dirty="0"/>
              <a:t>in the Medical Profession</a:t>
            </a:r>
            <a:br>
              <a:rPr lang="en-US" sz="2800" dirty="0"/>
            </a:br>
            <a:endParaRPr lang="en-US" sz="2800" dirty="0"/>
          </a:p>
        </p:txBody>
      </p:sp>
      <p:graphicFrame>
        <p:nvGraphicFramePr>
          <p:cNvPr id="5" name="Content Placeholder 2">
            <a:extLst>
              <a:ext uri="{FF2B5EF4-FFF2-40B4-BE49-F238E27FC236}">
                <a16:creationId xmlns:a16="http://schemas.microsoft.com/office/drawing/2014/main" id="{650645FD-4AA3-C6DE-6C49-A30EAEC5855E}"/>
              </a:ext>
            </a:extLst>
          </p:cNvPr>
          <p:cNvGraphicFramePr>
            <a:graphicFrameLocks noGrp="1"/>
          </p:cNvGraphicFramePr>
          <p:nvPr>
            <p:ph idx="1"/>
            <p:extLst>
              <p:ext uri="{D42A27DB-BD31-4B8C-83A1-F6EECF244321}">
                <p14:modId xmlns:p14="http://schemas.microsoft.com/office/powerpoint/2010/main" val="4156074178"/>
              </p:ext>
            </p:extLst>
          </p:nvPr>
        </p:nvGraphicFramePr>
        <p:xfrm>
          <a:off x="685800" y="476249"/>
          <a:ext cx="10820400" cy="3826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D0D14DE9-0D99-4A34-D139-E98555114932}"/>
              </a:ext>
            </a:extLst>
          </p:cNvPr>
          <p:cNvSpPr txBox="1"/>
          <p:nvPr/>
        </p:nvSpPr>
        <p:spPr>
          <a:xfrm>
            <a:off x="3049732" y="6146952"/>
            <a:ext cx="6099462" cy="461665"/>
          </a:xfrm>
          <a:prstGeom prst="rect">
            <a:avLst/>
          </a:prstGeom>
          <a:noFill/>
        </p:spPr>
        <p:txBody>
          <a:bodyPr wrap="square">
            <a:spAutoFit/>
          </a:bodyPr>
          <a:lstStyle/>
          <a:p>
            <a:r>
              <a:rPr lang="en-US" sz="1200" dirty="0"/>
              <a:t>Ortega MV, </a:t>
            </a:r>
            <a:r>
              <a:rPr lang="en-US" sz="1200" dirty="0" err="1"/>
              <a:t>Hidrue</a:t>
            </a:r>
            <a:r>
              <a:rPr lang="en-US" sz="1200" dirty="0"/>
              <a:t> MK, </a:t>
            </a:r>
            <a:r>
              <a:rPr lang="en-US" sz="1200" dirty="0" err="1"/>
              <a:t>Lehrhoff</a:t>
            </a:r>
            <a:r>
              <a:rPr lang="en-US" sz="1200" dirty="0"/>
              <a:t> SR, et al. Patterns in Physician Burnout in a Stable-Linked Cohort. JAMA </a:t>
            </a:r>
            <a:r>
              <a:rPr lang="en-US" sz="1200" dirty="0" err="1"/>
              <a:t>Netw</a:t>
            </a:r>
            <a:r>
              <a:rPr lang="en-US" sz="1200" dirty="0"/>
              <a:t> Open. 2023;6(10)</a:t>
            </a:r>
          </a:p>
        </p:txBody>
      </p:sp>
    </p:spTree>
    <p:extLst>
      <p:ext uri="{BB962C8B-B14F-4D97-AF65-F5344CB8AC3E}">
        <p14:creationId xmlns:p14="http://schemas.microsoft.com/office/powerpoint/2010/main" val="2999354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AD435D65-E643-4035-87B7-B9A118984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8E1E3C-F8D2-4308-8393-52DAD3872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B6081D4-5F83-4C05-AFFE-1395456D38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74" r="61801"/>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29A9CE89-5BEA-4699-AEAA-51CEC2198E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14D6F7D2-2872-2540-AF6E-030957055737}"/>
              </a:ext>
            </a:extLst>
          </p:cNvPr>
          <p:cNvSpPr>
            <a:spLocks noGrp="1"/>
          </p:cNvSpPr>
          <p:nvPr>
            <p:ph type="title"/>
          </p:nvPr>
        </p:nvSpPr>
        <p:spPr>
          <a:xfrm>
            <a:off x="685800" y="1066163"/>
            <a:ext cx="3306744" cy="5148371"/>
          </a:xfrm>
        </p:spPr>
        <p:txBody>
          <a:bodyPr>
            <a:normAutofit/>
          </a:bodyPr>
          <a:lstStyle/>
          <a:p>
            <a:br>
              <a:rPr lang="en-US" sz="2800">
                <a:solidFill>
                  <a:schemeClr val="bg1"/>
                </a:solidFill>
              </a:rPr>
            </a:br>
            <a:r>
              <a:rPr lang="en-US" sz="2800">
                <a:solidFill>
                  <a:schemeClr val="bg1"/>
                </a:solidFill>
              </a:rPr>
              <a:t>The Psychological and Physiological </a:t>
            </a:r>
            <a:br>
              <a:rPr lang="en-US" sz="2800">
                <a:solidFill>
                  <a:schemeClr val="bg1"/>
                </a:solidFill>
              </a:rPr>
            </a:br>
            <a:r>
              <a:rPr lang="en-US" sz="2800">
                <a:solidFill>
                  <a:schemeClr val="bg1"/>
                </a:solidFill>
              </a:rPr>
              <a:t>Effects of Burnout</a:t>
            </a:r>
            <a:br>
              <a:rPr lang="en-US" sz="2800">
                <a:solidFill>
                  <a:schemeClr val="bg1"/>
                </a:solidFill>
              </a:rPr>
            </a:br>
            <a:endParaRPr lang="en-US" sz="2800">
              <a:solidFill>
                <a:schemeClr val="bg1"/>
              </a:solidFill>
            </a:endParaRPr>
          </a:p>
        </p:txBody>
      </p:sp>
      <p:graphicFrame>
        <p:nvGraphicFramePr>
          <p:cNvPr id="5" name="Content Placeholder 2">
            <a:extLst>
              <a:ext uri="{FF2B5EF4-FFF2-40B4-BE49-F238E27FC236}">
                <a16:creationId xmlns:a16="http://schemas.microsoft.com/office/drawing/2014/main" id="{611D7F9D-3A48-B4AB-CF63-119B33EF0CE8}"/>
              </a:ext>
            </a:extLst>
          </p:cNvPr>
          <p:cNvGraphicFramePr>
            <a:graphicFrameLocks noGrp="1"/>
          </p:cNvGraphicFramePr>
          <p:nvPr>
            <p:ph idx="1"/>
            <p:extLst>
              <p:ext uri="{D42A27DB-BD31-4B8C-83A1-F6EECF244321}">
                <p14:modId xmlns:p14="http://schemas.microsoft.com/office/powerpoint/2010/main" val="3703033932"/>
              </p:ext>
            </p:extLst>
          </p:nvPr>
        </p:nvGraphicFramePr>
        <p:xfrm>
          <a:off x="5279472" y="91498"/>
          <a:ext cx="6290226" cy="59385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DE702E32-3B52-E545-9FD6-18292913DD12}"/>
              </a:ext>
            </a:extLst>
          </p:cNvPr>
          <p:cNvSpPr txBox="1"/>
          <p:nvPr/>
        </p:nvSpPr>
        <p:spPr>
          <a:xfrm>
            <a:off x="4779818" y="6251003"/>
            <a:ext cx="7412182" cy="430887"/>
          </a:xfrm>
          <a:prstGeom prst="rect">
            <a:avLst/>
          </a:prstGeom>
          <a:noFill/>
        </p:spPr>
        <p:txBody>
          <a:bodyPr wrap="square">
            <a:spAutoFit/>
          </a:bodyPr>
          <a:lstStyle/>
          <a:p>
            <a:r>
              <a:rPr lang="en-US" sz="1100" b="0" i="0" u="none" strike="noStrike" dirty="0" err="1">
                <a:solidFill>
                  <a:srgbClr val="1B1B1B"/>
                </a:solidFill>
                <a:effectLst/>
                <a:latin typeface="Roboto Mono Web"/>
              </a:rPr>
              <a:t>Khammissa</a:t>
            </a:r>
            <a:r>
              <a:rPr lang="en-US" sz="1100" b="0" i="0" u="none" strike="noStrike" dirty="0">
                <a:solidFill>
                  <a:srgbClr val="1B1B1B"/>
                </a:solidFill>
                <a:effectLst/>
                <a:latin typeface="Roboto Mono Web"/>
              </a:rPr>
              <a:t> RAG, </a:t>
            </a:r>
            <a:r>
              <a:rPr lang="en-US" sz="1100" b="0" i="0" u="none" strike="noStrike" dirty="0" err="1">
                <a:solidFill>
                  <a:srgbClr val="1B1B1B"/>
                </a:solidFill>
                <a:effectLst/>
                <a:latin typeface="Roboto Mono Web"/>
              </a:rPr>
              <a:t>Nemutandani</a:t>
            </a:r>
            <a:r>
              <a:rPr lang="en-US" sz="1100" b="0" i="0" u="none" strike="noStrike" dirty="0">
                <a:solidFill>
                  <a:srgbClr val="1B1B1B"/>
                </a:solidFill>
                <a:effectLst/>
                <a:latin typeface="Roboto Mono Web"/>
              </a:rPr>
              <a:t> S, Feller G, Lemmer J, Feller L. Burnout phenomenon: neurophysiological factors, clinical features, and aspects of management. J Int Med Res. 2022</a:t>
            </a:r>
            <a:endParaRPr lang="en-US" dirty="0"/>
          </a:p>
        </p:txBody>
      </p:sp>
    </p:spTree>
    <p:extLst>
      <p:ext uri="{BB962C8B-B14F-4D97-AF65-F5344CB8AC3E}">
        <p14:creationId xmlns:p14="http://schemas.microsoft.com/office/powerpoint/2010/main" val="121732010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AD435D65-E643-4035-87B7-B9A118984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8E1E3C-F8D2-4308-8393-52DAD3872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B6081D4-5F83-4C05-AFFE-1395456D38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74" r="61801"/>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29A9CE89-5BEA-4699-AEAA-51CEC2198E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78FE53EC-CE4F-C0B2-8774-25CCDF44D8DB}"/>
              </a:ext>
            </a:extLst>
          </p:cNvPr>
          <p:cNvSpPr>
            <a:spLocks noGrp="1"/>
          </p:cNvSpPr>
          <p:nvPr>
            <p:ph type="title"/>
          </p:nvPr>
        </p:nvSpPr>
        <p:spPr>
          <a:xfrm>
            <a:off x="685800" y="1066163"/>
            <a:ext cx="3306744" cy="5148371"/>
          </a:xfrm>
        </p:spPr>
        <p:txBody>
          <a:bodyPr>
            <a:normAutofit/>
          </a:bodyPr>
          <a:lstStyle/>
          <a:p>
            <a:r>
              <a:rPr lang="en-US">
                <a:solidFill>
                  <a:schemeClr val="bg1"/>
                </a:solidFill>
              </a:rPr>
              <a:t>Arts and  healing in hcw’s</a:t>
            </a:r>
          </a:p>
        </p:txBody>
      </p:sp>
      <p:graphicFrame>
        <p:nvGraphicFramePr>
          <p:cNvPr id="5" name="Content Placeholder 2">
            <a:extLst>
              <a:ext uri="{FF2B5EF4-FFF2-40B4-BE49-F238E27FC236}">
                <a16:creationId xmlns:a16="http://schemas.microsoft.com/office/drawing/2014/main" id="{E23462CE-A52B-34D9-4E7E-36D8819F3ED0}"/>
              </a:ext>
            </a:extLst>
          </p:cNvPr>
          <p:cNvGraphicFramePr>
            <a:graphicFrameLocks noGrp="1"/>
          </p:cNvGraphicFramePr>
          <p:nvPr>
            <p:ph idx="1"/>
            <p:extLst>
              <p:ext uri="{D42A27DB-BD31-4B8C-83A1-F6EECF244321}">
                <p14:modId xmlns:p14="http://schemas.microsoft.com/office/powerpoint/2010/main" val="3236252248"/>
              </p:ext>
            </p:extLst>
          </p:nvPr>
        </p:nvGraphicFramePr>
        <p:xfrm>
          <a:off x="5279471" y="349023"/>
          <a:ext cx="6805155"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86E18859-F133-E9D3-78F9-79DADD838BB2}"/>
              </a:ext>
            </a:extLst>
          </p:cNvPr>
          <p:cNvPicPr>
            <a:picLocks noChangeAspect="1"/>
          </p:cNvPicPr>
          <p:nvPr/>
        </p:nvPicPr>
        <p:blipFill>
          <a:blip r:embed="rId10"/>
          <a:stretch>
            <a:fillRect/>
          </a:stretch>
        </p:blipFill>
        <p:spPr>
          <a:xfrm>
            <a:off x="5029200" y="5968297"/>
            <a:ext cx="7055426" cy="762000"/>
          </a:xfrm>
          <a:prstGeom prst="rect">
            <a:avLst/>
          </a:prstGeom>
        </p:spPr>
      </p:pic>
    </p:spTree>
    <p:extLst>
      <p:ext uri="{BB962C8B-B14F-4D97-AF65-F5344CB8AC3E}">
        <p14:creationId xmlns:p14="http://schemas.microsoft.com/office/powerpoint/2010/main" val="249932814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ounded Rectangle 14">
            <a:extLst>
              <a:ext uri="{FF2B5EF4-FFF2-40B4-BE49-F238E27FC236}">
                <a16:creationId xmlns:a16="http://schemas.microsoft.com/office/drawing/2014/main" id="{AD435D65-E643-4035-87B7-B9A118984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8E1E3C-F8D2-4308-8393-52DAD3872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B6081D4-5F83-4C05-AFFE-1395456D38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74" r="61801"/>
          <a:stretch/>
        </p:blipFill>
        <p:spPr>
          <a:xfrm>
            <a:off x="0" y="0"/>
            <a:ext cx="4636008" cy="1441450"/>
          </a:xfrm>
          <a:prstGeom prst="rect">
            <a:avLst/>
          </a:prstGeom>
        </p:spPr>
      </p:pic>
      <p:pic>
        <p:nvPicPr>
          <p:cNvPr id="15" name="Picture 14">
            <a:extLst>
              <a:ext uri="{FF2B5EF4-FFF2-40B4-BE49-F238E27FC236}">
                <a16:creationId xmlns:a16="http://schemas.microsoft.com/office/drawing/2014/main" id="{29A9CE89-5BEA-4699-AEAA-51CEC2198E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48917177-7903-0843-BB64-C872713D069B}"/>
              </a:ext>
            </a:extLst>
          </p:cNvPr>
          <p:cNvSpPr>
            <a:spLocks noGrp="1"/>
          </p:cNvSpPr>
          <p:nvPr>
            <p:ph type="title"/>
          </p:nvPr>
        </p:nvSpPr>
        <p:spPr>
          <a:xfrm>
            <a:off x="685800" y="1066163"/>
            <a:ext cx="3306744" cy="5148371"/>
          </a:xfrm>
        </p:spPr>
        <p:txBody>
          <a:bodyPr>
            <a:normAutofit/>
          </a:bodyPr>
          <a:lstStyle/>
          <a:p>
            <a:br>
              <a:rPr lang="en-US" b="1">
                <a:solidFill>
                  <a:schemeClr val="bg1"/>
                </a:solidFill>
              </a:rPr>
            </a:br>
            <a:r>
              <a:rPr lang="en-US">
                <a:solidFill>
                  <a:schemeClr val="bg1"/>
                </a:solidFill>
              </a:rPr>
              <a:t>The Science of Arts and Healing</a:t>
            </a:r>
            <a:br>
              <a:rPr lang="en-US">
                <a:solidFill>
                  <a:schemeClr val="bg1"/>
                </a:solidFill>
              </a:rPr>
            </a:br>
            <a:endParaRPr lang="en-US">
              <a:solidFill>
                <a:schemeClr val="bg1"/>
              </a:solidFill>
            </a:endParaRPr>
          </a:p>
        </p:txBody>
      </p:sp>
      <p:graphicFrame>
        <p:nvGraphicFramePr>
          <p:cNvPr id="5" name="Content Placeholder 2">
            <a:extLst>
              <a:ext uri="{FF2B5EF4-FFF2-40B4-BE49-F238E27FC236}">
                <a16:creationId xmlns:a16="http://schemas.microsoft.com/office/drawing/2014/main" id="{2175D072-76F0-B950-4C13-B9D3911BEFD6}"/>
              </a:ext>
            </a:extLst>
          </p:cNvPr>
          <p:cNvGraphicFramePr>
            <a:graphicFrameLocks noGrp="1"/>
          </p:cNvGraphicFramePr>
          <p:nvPr>
            <p:ph idx="1"/>
            <p:extLst>
              <p:ext uri="{D42A27DB-BD31-4B8C-83A1-F6EECF244321}">
                <p14:modId xmlns:p14="http://schemas.microsoft.com/office/powerpoint/2010/main" val="2064675967"/>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E183BB0D-0920-0EB8-7BF7-4B3640FE53FA}"/>
              </a:ext>
            </a:extLst>
          </p:cNvPr>
          <p:cNvSpPr txBox="1"/>
          <p:nvPr/>
        </p:nvSpPr>
        <p:spPr>
          <a:xfrm>
            <a:off x="5449444" y="6149308"/>
            <a:ext cx="6113282" cy="461665"/>
          </a:xfrm>
          <a:prstGeom prst="rect">
            <a:avLst/>
          </a:prstGeom>
          <a:noFill/>
        </p:spPr>
        <p:txBody>
          <a:bodyPr wrap="square">
            <a:spAutoFit/>
          </a:bodyPr>
          <a:lstStyle/>
          <a:p>
            <a:pPr lvl="0"/>
            <a:r>
              <a:rPr lang="en-US" sz="1200" dirty="0"/>
              <a:t>Stuckey HL, Nobel J. The connection between art, healing, and public health: a review of current literature. Am J Public Health. 2010 Feb;100(2):254-63.</a:t>
            </a:r>
          </a:p>
        </p:txBody>
      </p:sp>
    </p:spTree>
    <p:extLst>
      <p:ext uri="{BB962C8B-B14F-4D97-AF65-F5344CB8AC3E}">
        <p14:creationId xmlns:p14="http://schemas.microsoft.com/office/powerpoint/2010/main" val="279413015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B84DB5-0A8D-419E-AE86-8602321D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310B53C-4645-458E-8BE8-FAF1D5E69B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E3ED8740-030D-C64A-95FC-40DFA745271B}"/>
              </a:ext>
            </a:extLst>
          </p:cNvPr>
          <p:cNvSpPr>
            <a:spLocks noGrp="1"/>
          </p:cNvSpPr>
          <p:nvPr>
            <p:ph type="title"/>
          </p:nvPr>
        </p:nvSpPr>
        <p:spPr>
          <a:xfrm>
            <a:off x="685800" y="1066163"/>
            <a:ext cx="3306744" cy="5148371"/>
          </a:xfrm>
        </p:spPr>
        <p:txBody>
          <a:bodyPr>
            <a:normAutofit/>
          </a:bodyPr>
          <a:lstStyle/>
          <a:p>
            <a:br>
              <a:rPr lang="en-US" sz="3200" b="1"/>
            </a:br>
            <a:br>
              <a:rPr lang="en-US" sz="3200" b="1"/>
            </a:br>
            <a:r>
              <a:rPr lang="en-US" sz="3200"/>
              <a:t>Implementing Arts and Healing in Medicine</a:t>
            </a:r>
            <a:br>
              <a:rPr lang="en-US" sz="3200"/>
            </a:br>
            <a:endParaRPr lang="en-US" sz="3200"/>
          </a:p>
        </p:txBody>
      </p:sp>
      <p:graphicFrame>
        <p:nvGraphicFramePr>
          <p:cNvPr id="5" name="Content Placeholder 2">
            <a:extLst>
              <a:ext uri="{FF2B5EF4-FFF2-40B4-BE49-F238E27FC236}">
                <a16:creationId xmlns:a16="http://schemas.microsoft.com/office/drawing/2014/main" id="{468F46EC-072D-903E-F70B-1D5B92BA937D}"/>
              </a:ext>
            </a:extLst>
          </p:cNvPr>
          <p:cNvGraphicFramePr>
            <a:graphicFrameLocks noGrp="1"/>
          </p:cNvGraphicFramePr>
          <p:nvPr>
            <p:ph idx="1"/>
            <p:extLst>
              <p:ext uri="{D42A27DB-BD31-4B8C-83A1-F6EECF244321}">
                <p14:modId xmlns:p14="http://schemas.microsoft.com/office/powerpoint/2010/main" val="2865371248"/>
              </p:ext>
            </p:extLst>
          </p:nvPr>
        </p:nvGraphicFramePr>
        <p:xfrm>
          <a:off x="4678344" y="1127125"/>
          <a:ext cx="6827856" cy="5398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864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21400A-F2CB-E95E-6C34-B33A93E386DC}"/>
              </a:ext>
            </a:extLst>
          </p:cNvPr>
          <p:cNvSpPr>
            <a:spLocks noGrp="1"/>
          </p:cNvSpPr>
          <p:nvPr>
            <p:ph idx="1"/>
          </p:nvPr>
        </p:nvSpPr>
        <p:spPr>
          <a:xfrm>
            <a:off x="685800" y="2194560"/>
            <a:ext cx="5915025" cy="4024125"/>
          </a:xfrm>
        </p:spPr>
        <p:txBody>
          <a:bodyPr>
            <a:noAutofit/>
          </a:bodyPr>
          <a:lstStyle/>
          <a:p>
            <a:pPr marL="0" indent="0" fontAlgn="ctr">
              <a:spcAft>
                <a:spcPts val="1500"/>
              </a:spcAft>
              <a:buNone/>
            </a:pPr>
            <a:r>
              <a:rPr lang="en-US" sz="4000" dirty="0">
                <a:effectLst/>
              </a:rPr>
              <a:t>"Art enables us to find ourselves and lose ourselves at the same time." </a:t>
            </a:r>
          </a:p>
          <a:p>
            <a:pPr marL="0" indent="0" fontAlgn="ctr">
              <a:spcAft>
                <a:spcPts val="1500"/>
              </a:spcAft>
              <a:buNone/>
            </a:pPr>
            <a:r>
              <a:rPr lang="en-US" sz="4000" dirty="0">
                <a:effectLst/>
              </a:rPr>
              <a:t>- Thomas Merton</a:t>
            </a:r>
          </a:p>
          <a:p>
            <a:pPr marL="0" indent="0">
              <a:buNone/>
            </a:pPr>
            <a:br>
              <a:rPr lang="en-US" sz="4000" dirty="0"/>
            </a:br>
            <a:endParaRPr lang="en-US" sz="4000" dirty="0"/>
          </a:p>
        </p:txBody>
      </p:sp>
      <p:pic>
        <p:nvPicPr>
          <p:cNvPr id="23" name="Picture 22" descr="Person writing on notebook">
            <a:extLst>
              <a:ext uri="{FF2B5EF4-FFF2-40B4-BE49-F238E27FC236}">
                <a16:creationId xmlns:a16="http://schemas.microsoft.com/office/drawing/2014/main" id="{FCD16ACB-0C7A-1A70-14B3-6C8C1D9B64BF}"/>
              </a:ext>
            </a:extLst>
          </p:cNvPr>
          <p:cNvPicPr>
            <a:picLocks noChangeAspect="1"/>
          </p:cNvPicPr>
          <p:nvPr/>
        </p:nvPicPr>
        <p:blipFill>
          <a:blip r:embed="rId3"/>
          <a:srcRect l="18756" r="3935" b="5"/>
          <a:stretch/>
        </p:blipFill>
        <p:spPr>
          <a:xfrm>
            <a:off x="6919476" y="2245686"/>
            <a:ext cx="2226811" cy="1562538"/>
          </a:xfrm>
          <a:prstGeom prst="rect">
            <a:avLst/>
          </a:prstGeom>
        </p:spPr>
      </p:pic>
      <p:pic>
        <p:nvPicPr>
          <p:cNvPr id="31" name="Picture 30" descr="A pair of red heads in grass&#10;&#10;Description automatically generated">
            <a:extLst>
              <a:ext uri="{FF2B5EF4-FFF2-40B4-BE49-F238E27FC236}">
                <a16:creationId xmlns:a16="http://schemas.microsoft.com/office/drawing/2014/main" id="{32F403D7-2153-9B6B-6878-F9B04DB51D4F}"/>
              </a:ext>
            </a:extLst>
          </p:cNvPr>
          <p:cNvPicPr>
            <a:picLocks noChangeAspect="1"/>
          </p:cNvPicPr>
          <p:nvPr/>
        </p:nvPicPr>
        <p:blipFill>
          <a:blip r:embed="rId4">
            <a:extLst>
              <a:ext uri="{837473B0-CC2E-450A-ABE3-18F120FF3D39}">
                <a1611:picAttrSrcUrl xmlns:a1611="http://schemas.microsoft.com/office/drawing/2016/11/main" r:id="rId5"/>
              </a:ext>
            </a:extLst>
          </a:blip>
          <a:srcRect l="22666" r="22228" b="3"/>
          <a:stretch/>
        </p:blipFill>
        <p:spPr>
          <a:xfrm>
            <a:off x="6915151" y="3941302"/>
            <a:ext cx="2231136" cy="2277383"/>
          </a:xfrm>
          <a:prstGeom prst="rect">
            <a:avLst/>
          </a:prstGeom>
        </p:spPr>
      </p:pic>
      <p:pic>
        <p:nvPicPr>
          <p:cNvPr id="25" name="Picture 24" descr="Woman with yellow headwear">
            <a:extLst>
              <a:ext uri="{FF2B5EF4-FFF2-40B4-BE49-F238E27FC236}">
                <a16:creationId xmlns:a16="http://schemas.microsoft.com/office/drawing/2014/main" id="{D39664B9-E839-23E1-C0A6-342C9F642FDC}"/>
              </a:ext>
            </a:extLst>
          </p:cNvPr>
          <p:cNvPicPr>
            <a:picLocks noChangeAspect="1"/>
          </p:cNvPicPr>
          <p:nvPr/>
        </p:nvPicPr>
        <p:blipFill>
          <a:blip r:embed="rId6"/>
          <a:srcRect l="24414" r="12760" b="-5"/>
          <a:stretch/>
        </p:blipFill>
        <p:spPr>
          <a:xfrm>
            <a:off x="9279078" y="2231909"/>
            <a:ext cx="2226811" cy="2277383"/>
          </a:xfrm>
          <a:prstGeom prst="rect">
            <a:avLst/>
          </a:prstGeom>
        </p:spPr>
      </p:pic>
      <p:pic>
        <p:nvPicPr>
          <p:cNvPr id="15" name="Picture 14" descr="Orange powder on a spoon">
            <a:extLst>
              <a:ext uri="{FF2B5EF4-FFF2-40B4-BE49-F238E27FC236}">
                <a16:creationId xmlns:a16="http://schemas.microsoft.com/office/drawing/2014/main" id="{160137A5-8B63-DB92-2AB0-177346D5B13E}"/>
              </a:ext>
            </a:extLst>
          </p:cNvPr>
          <p:cNvPicPr>
            <a:picLocks noChangeAspect="1"/>
          </p:cNvPicPr>
          <p:nvPr/>
        </p:nvPicPr>
        <p:blipFill>
          <a:blip r:embed="rId7"/>
          <a:srcRect r="5226" b="-3"/>
          <a:stretch/>
        </p:blipFill>
        <p:spPr>
          <a:xfrm>
            <a:off x="9279077" y="4656147"/>
            <a:ext cx="2226811" cy="1562538"/>
          </a:xfrm>
          <a:prstGeom prst="rect">
            <a:avLst/>
          </a:prstGeom>
        </p:spPr>
      </p:pic>
    </p:spTree>
    <p:extLst>
      <p:ext uri="{BB962C8B-B14F-4D97-AF65-F5344CB8AC3E}">
        <p14:creationId xmlns:p14="http://schemas.microsoft.com/office/powerpoint/2010/main" val="292358853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3295</TotalTime>
  <Words>1005</Words>
  <Application>Microsoft Macintosh PowerPoint</Application>
  <PresentationFormat>Widescreen</PresentationFormat>
  <Paragraphs>98</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Arial</vt:lpstr>
      <vt:lpstr>Century Gothic</vt:lpstr>
      <vt:lpstr>Georgia</vt:lpstr>
      <vt:lpstr>Roboto Mono Web</vt:lpstr>
      <vt:lpstr>Vapor Trail</vt:lpstr>
      <vt:lpstr>Creative Expression as a Healing Force in Medicine  </vt:lpstr>
      <vt:lpstr>Workshop format</vt:lpstr>
      <vt:lpstr>BACKGROUND AND OBJECTIVES </vt:lpstr>
      <vt:lpstr>The Current State of Burnout  in the Medical Profession </vt:lpstr>
      <vt:lpstr> The Psychological and Physiological  Effects of Burnout </vt:lpstr>
      <vt:lpstr>Arts and  healing in hcw’s</vt:lpstr>
      <vt:lpstr> The Science of Arts and Healing </vt:lpstr>
      <vt:lpstr>  Implementing Arts and Healing in Medicine </vt:lpstr>
      <vt:lpstr>PowerPoint Presentation</vt:lpstr>
      <vt:lpstr>Small group introductions </vt:lpstr>
      <vt:lpstr>Small Group Reflections and presentations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Geeta Maker-Clark, M.D.</dc:creator>
  <cp:lastModifiedBy>Prasad, Arti</cp:lastModifiedBy>
  <cp:revision>19</cp:revision>
  <dcterms:created xsi:type="dcterms:W3CDTF">2025-02-12T02:35:19Z</dcterms:created>
  <dcterms:modified xsi:type="dcterms:W3CDTF">2025-02-27T18:43:29Z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17dd99-8573-483a-8620-8f6f69c1291c_Enabled">
    <vt:lpwstr>true</vt:lpwstr>
  </property>
  <property fmtid="{D5CDD505-2E9C-101B-9397-08002B2CF9AE}" pid="3" name="MSIP_Label_5517dd99-8573-483a-8620-8f6f69c1291c_SetDate">
    <vt:lpwstr>2025-02-21T17:43:46Z</vt:lpwstr>
  </property>
  <property fmtid="{D5CDD505-2E9C-101B-9397-08002B2CF9AE}" pid="4" name="MSIP_Label_5517dd99-8573-483a-8620-8f6f69c1291c_Method">
    <vt:lpwstr>Standard</vt:lpwstr>
  </property>
  <property fmtid="{D5CDD505-2E9C-101B-9397-08002B2CF9AE}" pid="5" name="MSIP_Label_5517dd99-8573-483a-8620-8f6f69c1291c_Name">
    <vt:lpwstr>General</vt:lpwstr>
  </property>
  <property fmtid="{D5CDD505-2E9C-101B-9397-08002B2CF9AE}" pid="6" name="MSIP_Label_5517dd99-8573-483a-8620-8f6f69c1291c_SiteId">
    <vt:lpwstr>ada0782c-5f34-4003-b5d6-3187f30aecdd</vt:lpwstr>
  </property>
  <property fmtid="{D5CDD505-2E9C-101B-9397-08002B2CF9AE}" pid="7" name="MSIP_Label_5517dd99-8573-483a-8620-8f6f69c1291c_ActionId">
    <vt:lpwstr>07d77ff6-1ed1-4953-8370-1bfd6fca5a71</vt:lpwstr>
  </property>
  <property fmtid="{D5CDD505-2E9C-101B-9397-08002B2CF9AE}" pid="8" name="MSIP_Label_5517dd99-8573-483a-8620-8f6f69c1291c_ContentBits">
    <vt:lpwstr>0</vt:lpwstr>
  </property>
</Properties>
</file>